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5"/>
  </p:sldMasterIdLst>
  <p:notesMasterIdLst>
    <p:notesMasterId r:id="rId39"/>
  </p:notesMasterIdLst>
  <p:sldIdLst>
    <p:sldId id="279" r:id="rId6"/>
    <p:sldId id="257" r:id="rId7"/>
    <p:sldId id="298" r:id="rId8"/>
    <p:sldId id="300" r:id="rId9"/>
    <p:sldId id="299" r:id="rId10"/>
    <p:sldId id="280" r:id="rId11"/>
    <p:sldId id="281" r:id="rId12"/>
    <p:sldId id="297" r:id="rId13"/>
    <p:sldId id="286" r:id="rId14"/>
    <p:sldId id="290" r:id="rId15"/>
    <p:sldId id="283" r:id="rId16"/>
    <p:sldId id="287" r:id="rId17"/>
    <p:sldId id="263" r:id="rId18"/>
    <p:sldId id="276" r:id="rId19"/>
    <p:sldId id="264" r:id="rId20"/>
    <p:sldId id="284" r:id="rId21"/>
    <p:sldId id="285" r:id="rId22"/>
    <p:sldId id="266" r:id="rId23"/>
    <p:sldId id="267" r:id="rId24"/>
    <p:sldId id="268" r:id="rId25"/>
    <p:sldId id="270" r:id="rId26"/>
    <p:sldId id="295" r:id="rId27"/>
    <p:sldId id="282" r:id="rId28"/>
    <p:sldId id="278" r:id="rId29"/>
    <p:sldId id="265" r:id="rId30"/>
    <p:sldId id="292" r:id="rId31"/>
    <p:sldId id="293" r:id="rId32"/>
    <p:sldId id="296" r:id="rId33"/>
    <p:sldId id="274" r:id="rId34"/>
    <p:sldId id="273" r:id="rId35"/>
    <p:sldId id="275" r:id="rId36"/>
    <p:sldId id="291" r:id="rId37"/>
    <p:sldId id="259" r:id="rId38"/>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93">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D6E71"/>
    <a:srgbClr val="F8991D"/>
    <a:srgbClr val="7FB539"/>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5784" autoAdjust="0"/>
    <p:restoredTop sz="94660"/>
  </p:normalViewPr>
  <p:slideViewPr>
    <p:cSldViewPr snapToGrid="0" snapToObjects="1">
      <p:cViewPr varScale="1">
        <p:scale>
          <a:sx n="122" d="100"/>
          <a:sy n="122" d="100"/>
        </p:scale>
        <p:origin x="108" y="420"/>
      </p:cViewPr>
      <p:guideLst>
        <p:guide orient="horz" pos="1620"/>
        <p:guide pos="2893"/>
      </p:guideLst>
    </p:cSldViewPr>
  </p:slideViewPr>
  <p:notesTextViewPr>
    <p:cViewPr>
      <p:scale>
        <a:sx n="100" d="100"/>
        <a:sy n="100" d="100"/>
      </p:scale>
      <p:origin x="0" y="0"/>
    </p:cViewPr>
  </p:notesTextViewPr>
  <p:sorterViewPr>
    <p:cViewPr>
      <p:scale>
        <a:sx n="80" d="100"/>
        <a:sy n="8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presProps" Target="presProp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tableStyles" Target="tableStyles.xml"/></Relationships>
</file>

<file path=ppt/diagrams/_rels/data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image" Target="../media/image9.png"/></Relationships>
</file>

<file path=ppt/diagrams/_rels/data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image" Target="../media/image9.png"/></Relationships>
</file>

<file path=ppt/diagrams/_rels/drawing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image" Target="../media/image9.png"/></Relationships>
</file>

<file path=ppt/diagrams/_rels/drawing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image" Target="../media/image9.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942915B-21E0-4637-8DA8-AC529A535FBD}" type="doc">
      <dgm:prSet loTypeId="urn:microsoft.com/office/officeart/2005/8/layout/hProcess11" loCatId="process" qsTypeId="urn:microsoft.com/office/officeart/2005/8/quickstyle/simple1" qsCatId="simple" csTypeId="urn:microsoft.com/office/officeart/2005/8/colors/accent1_2" csCatId="accent1" phldr="1"/>
      <dgm:spPr/>
    </dgm:pt>
    <dgm:pt modelId="{05558AF5-F27D-42EE-AF10-F31DE74C357A}">
      <dgm:prSet phldrT="[Text]" custT="1"/>
      <dgm:spPr/>
      <dgm:t>
        <a:bodyPr/>
        <a:lstStyle/>
        <a:p>
          <a:pPr>
            <a:spcAft>
              <a:spcPts val="400"/>
            </a:spcAft>
          </a:pPr>
          <a:r>
            <a:rPr lang="en-US" sz="900" b="1" dirty="0">
              <a:solidFill>
                <a:srgbClr val="565656"/>
              </a:solidFill>
              <a:latin typeface="+mj-lt"/>
            </a:rPr>
            <a:t>December 16, 2015</a:t>
          </a:r>
        </a:p>
        <a:p>
          <a:pPr>
            <a:spcAft>
              <a:spcPts val="400"/>
            </a:spcAft>
          </a:pPr>
          <a:r>
            <a:rPr lang="en-US" sz="900" b="1" dirty="0">
              <a:solidFill>
                <a:srgbClr val="565656"/>
              </a:solidFill>
            </a:rPr>
            <a:t>Final published</a:t>
          </a:r>
        </a:p>
      </dgm:t>
    </dgm:pt>
    <dgm:pt modelId="{FEC56DF5-1933-4BD7-9672-489B85B2C8BF}" type="parTrans" cxnId="{8B62E30B-2981-4BB6-A304-3AE76DA608C9}">
      <dgm:prSet/>
      <dgm:spPr/>
      <dgm:t>
        <a:bodyPr/>
        <a:lstStyle/>
        <a:p>
          <a:endParaRPr lang="en-US"/>
        </a:p>
      </dgm:t>
    </dgm:pt>
    <dgm:pt modelId="{2B3228A7-0FBF-418D-8DED-543664085473}" type="sibTrans" cxnId="{8B62E30B-2981-4BB6-A304-3AE76DA608C9}">
      <dgm:prSet/>
      <dgm:spPr/>
      <dgm:t>
        <a:bodyPr/>
        <a:lstStyle/>
        <a:p>
          <a:endParaRPr lang="en-US"/>
        </a:p>
      </dgm:t>
    </dgm:pt>
    <dgm:pt modelId="{0142A28D-ABCB-4B3D-A695-4FA0B58A8CB4}">
      <dgm:prSet phldrT="[Text]" custT="1"/>
      <dgm:spPr/>
      <dgm:t>
        <a:bodyPr/>
        <a:lstStyle/>
        <a:p>
          <a:r>
            <a:rPr lang="en-US" sz="900" b="1" dirty="0">
              <a:solidFill>
                <a:srgbClr val="565656"/>
              </a:solidFill>
            </a:rPr>
            <a:t>January 16, 2016</a:t>
          </a:r>
        </a:p>
        <a:p>
          <a:r>
            <a:rPr lang="en-US" sz="900" b="1" dirty="0">
              <a:solidFill>
                <a:srgbClr val="565656"/>
              </a:solidFill>
            </a:rPr>
            <a:t> Effective date</a:t>
          </a:r>
        </a:p>
      </dgm:t>
    </dgm:pt>
    <dgm:pt modelId="{488C26DF-BF8C-4C5F-AF3D-B8A9C31908B7}" type="parTrans" cxnId="{72CFA2DE-49AA-4159-BBFB-1604CB024186}">
      <dgm:prSet/>
      <dgm:spPr/>
      <dgm:t>
        <a:bodyPr/>
        <a:lstStyle/>
        <a:p>
          <a:endParaRPr lang="en-US"/>
        </a:p>
      </dgm:t>
    </dgm:pt>
    <dgm:pt modelId="{A0916896-4B9E-4F90-9B14-7E897E0D39D8}" type="sibTrans" cxnId="{72CFA2DE-49AA-4159-BBFB-1604CB024186}">
      <dgm:prSet/>
      <dgm:spPr/>
      <dgm:t>
        <a:bodyPr/>
        <a:lstStyle/>
        <a:p>
          <a:endParaRPr lang="en-US"/>
        </a:p>
      </dgm:t>
    </dgm:pt>
    <dgm:pt modelId="{4F26AA6F-EE9E-469B-85DA-C69685495493}">
      <dgm:prSet phldrT="[Text]" custT="1"/>
      <dgm:spPr/>
      <dgm:t>
        <a:bodyPr/>
        <a:lstStyle/>
        <a:p>
          <a:pPr>
            <a:spcAft>
              <a:spcPts val="400"/>
            </a:spcAft>
          </a:pPr>
          <a:r>
            <a:rPr lang="en-US" sz="900" b="1" dirty="0">
              <a:solidFill>
                <a:srgbClr val="565656"/>
              </a:solidFill>
            </a:rPr>
            <a:t>December 2017</a:t>
          </a:r>
        </a:p>
        <a:p>
          <a:pPr>
            <a:spcAft>
              <a:spcPts val="400"/>
            </a:spcAft>
          </a:pPr>
          <a:r>
            <a:rPr lang="en-US" sz="900" b="1" dirty="0">
              <a:solidFill>
                <a:srgbClr val="565656"/>
              </a:solidFill>
            </a:rPr>
            <a:t> Compliance date</a:t>
          </a:r>
        </a:p>
      </dgm:t>
    </dgm:pt>
    <dgm:pt modelId="{8B5E1496-D044-4C4D-B858-32BA459FE71D}" type="parTrans" cxnId="{A68D8352-A2B2-4223-B2A4-47ED6917DA8B}">
      <dgm:prSet/>
      <dgm:spPr/>
      <dgm:t>
        <a:bodyPr/>
        <a:lstStyle/>
        <a:p>
          <a:endParaRPr lang="en-US"/>
        </a:p>
      </dgm:t>
    </dgm:pt>
    <dgm:pt modelId="{1F242EE2-B0E6-419B-B19D-068527C67902}" type="sibTrans" cxnId="{A68D8352-A2B2-4223-B2A4-47ED6917DA8B}">
      <dgm:prSet/>
      <dgm:spPr/>
      <dgm:t>
        <a:bodyPr/>
        <a:lstStyle/>
        <a:p>
          <a:endParaRPr lang="en-US"/>
        </a:p>
      </dgm:t>
    </dgm:pt>
    <dgm:pt modelId="{E1E42049-16B5-45E3-9775-35244C83BA7A}">
      <dgm:prSet phldrT="[Text]" custT="1"/>
      <dgm:spPr/>
      <dgm:t>
        <a:bodyPr/>
        <a:lstStyle/>
        <a:p>
          <a:pPr algn="ctr"/>
          <a:r>
            <a:rPr lang="en-US" sz="900" b="1" dirty="0">
              <a:solidFill>
                <a:srgbClr val="565656"/>
              </a:solidFill>
            </a:rPr>
            <a:t>December 2019 </a:t>
          </a:r>
        </a:p>
        <a:p>
          <a:pPr algn="ctr"/>
          <a:r>
            <a:rPr lang="en-US" sz="900" b="1" dirty="0">
              <a:solidFill>
                <a:srgbClr val="565656"/>
              </a:solidFill>
            </a:rPr>
            <a:t>Last date to be able to use AOBRD</a:t>
          </a:r>
        </a:p>
      </dgm:t>
    </dgm:pt>
    <dgm:pt modelId="{B3333E44-3CC9-47A8-A42E-95A49122DB1B}" type="parTrans" cxnId="{1B4BFC56-9567-4BF7-B486-E43CD44CCEDC}">
      <dgm:prSet/>
      <dgm:spPr/>
      <dgm:t>
        <a:bodyPr/>
        <a:lstStyle/>
        <a:p>
          <a:endParaRPr lang="en-US"/>
        </a:p>
      </dgm:t>
    </dgm:pt>
    <dgm:pt modelId="{AF4D4FE0-3CA4-47EE-BF15-D043610B188E}" type="sibTrans" cxnId="{1B4BFC56-9567-4BF7-B486-E43CD44CCEDC}">
      <dgm:prSet/>
      <dgm:spPr/>
      <dgm:t>
        <a:bodyPr/>
        <a:lstStyle/>
        <a:p>
          <a:endParaRPr lang="en-US"/>
        </a:p>
      </dgm:t>
    </dgm:pt>
    <dgm:pt modelId="{B2EA4545-358B-4188-984B-83AE5A4C0D0F}" type="pres">
      <dgm:prSet presAssocID="{7942915B-21E0-4637-8DA8-AC529A535FBD}" presName="Name0" presStyleCnt="0">
        <dgm:presLayoutVars>
          <dgm:dir/>
          <dgm:resizeHandles val="exact"/>
        </dgm:presLayoutVars>
      </dgm:prSet>
      <dgm:spPr/>
    </dgm:pt>
    <dgm:pt modelId="{EF0FB3A3-EBD3-40BD-9C6C-CC2C6BADA7E1}" type="pres">
      <dgm:prSet presAssocID="{7942915B-21E0-4637-8DA8-AC529A535FBD}" presName="arrow" presStyleLbl="bgShp" presStyleIdx="0" presStyleCnt="1" custScaleY="69873" custLinFactNeighborX="8590"/>
      <dgm:spPr>
        <a:solidFill>
          <a:srgbClr val="92D050"/>
        </a:solidFill>
      </dgm:spPr>
    </dgm:pt>
    <dgm:pt modelId="{6C467AFF-578A-4203-8137-61434750032F}" type="pres">
      <dgm:prSet presAssocID="{7942915B-21E0-4637-8DA8-AC529A535FBD}" presName="points" presStyleCnt="0"/>
      <dgm:spPr/>
    </dgm:pt>
    <dgm:pt modelId="{78BA9989-AD12-4EB9-8E4B-6C047C08079E}" type="pres">
      <dgm:prSet presAssocID="{05558AF5-F27D-42EE-AF10-F31DE74C357A}" presName="compositeA" presStyleCnt="0"/>
      <dgm:spPr/>
    </dgm:pt>
    <dgm:pt modelId="{BC5D1297-9AA1-4B93-9804-7BC55B3B5FF2}" type="pres">
      <dgm:prSet presAssocID="{05558AF5-F27D-42EE-AF10-F31DE74C357A}" presName="textA" presStyleLbl="revTx" presStyleIdx="0" presStyleCnt="4">
        <dgm:presLayoutVars>
          <dgm:bulletEnabled val="1"/>
        </dgm:presLayoutVars>
      </dgm:prSet>
      <dgm:spPr/>
    </dgm:pt>
    <dgm:pt modelId="{84FA787B-943D-4648-A0E0-077DF95F033C}" type="pres">
      <dgm:prSet presAssocID="{05558AF5-F27D-42EE-AF10-F31DE74C357A}" presName="circleA" presStyleLbl="node1" presStyleIdx="0" presStyleCnt="4"/>
      <dgm:spPr/>
    </dgm:pt>
    <dgm:pt modelId="{92CA0D96-CBD9-46CF-B81A-DEACE47B9908}" type="pres">
      <dgm:prSet presAssocID="{05558AF5-F27D-42EE-AF10-F31DE74C357A}" presName="spaceA" presStyleCnt="0"/>
      <dgm:spPr/>
    </dgm:pt>
    <dgm:pt modelId="{AB9756EA-878F-45CE-8E28-B53BBD4A23D7}" type="pres">
      <dgm:prSet presAssocID="{2B3228A7-0FBF-418D-8DED-543664085473}" presName="space" presStyleCnt="0"/>
      <dgm:spPr/>
    </dgm:pt>
    <dgm:pt modelId="{BC63D049-5153-49C0-A2EE-6D0E183E7415}" type="pres">
      <dgm:prSet presAssocID="{0142A28D-ABCB-4B3D-A695-4FA0B58A8CB4}" presName="compositeB" presStyleCnt="0"/>
      <dgm:spPr/>
    </dgm:pt>
    <dgm:pt modelId="{A0D3B8AB-8144-4B66-B7FD-E8F55F0F3DCB}" type="pres">
      <dgm:prSet presAssocID="{0142A28D-ABCB-4B3D-A695-4FA0B58A8CB4}" presName="textB" presStyleLbl="revTx" presStyleIdx="1" presStyleCnt="4">
        <dgm:presLayoutVars>
          <dgm:bulletEnabled val="1"/>
        </dgm:presLayoutVars>
      </dgm:prSet>
      <dgm:spPr/>
    </dgm:pt>
    <dgm:pt modelId="{4B5021CD-2404-4480-9BFE-DF29D0D5D40F}" type="pres">
      <dgm:prSet presAssocID="{0142A28D-ABCB-4B3D-A695-4FA0B58A8CB4}" presName="circleB" presStyleLbl="node1" presStyleIdx="1" presStyleCnt="4"/>
      <dgm:spPr/>
    </dgm:pt>
    <dgm:pt modelId="{AEA7C395-B685-432C-B647-158DF5B06146}" type="pres">
      <dgm:prSet presAssocID="{0142A28D-ABCB-4B3D-A695-4FA0B58A8CB4}" presName="spaceB" presStyleCnt="0"/>
      <dgm:spPr/>
    </dgm:pt>
    <dgm:pt modelId="{AE6DE035-D133-4EB2-85D1-26FD50E6A2FF}" type="pres">
      <dgm:prSet presAssocID="{A0916896-4B9E-4F90-9B14-7E897E0D39D8}" presName="space" presStyleCnt="0"/>
      <dgm:spPr/>
    </dgm:pt>
    <dgm:pt modelId="{CDAD82EF-4CCF-46F2-A345-9F43B4392268}" type="pres">
      <dgm:prSet presAssocID="{4F26AA6F-EE9E-469B-85DA-C69685495493}" presName="compositeA" presStyleCnt="0"/>
      <dgm:spPr/>
    </dgm:pt>
    <dgm:pt modelId="{30844A54-039F-45FE-817E-4492216DA507}" type="pres">
      <dgm:prSet presAssocID="{4F26AA6F-EE9E-469B-85DA-C69685495493}" presName="textA" presStyleLbl="revTx" presStyleIdx="2" presStyleCnt="4">
        <dgm:presLayoutVars>
          <dgm:bulletEnabled val="1"/>
        </dgm:presLayoutVars>
      </dgm:prSet>
      <dgm:spPr/>
    </dgm:pt>
    <dgm:pt modelId="{DB8A9BED-6C1A-4416-9B59-F170182A0A41}" type="pres">
      <dgm:prSet presAssocID="{4F26AA6F-EE9E-469B-85DA-C69685495493}" presName="circleA" presStyleLbl="node1" presStyleIdx="2" presStyleCnt="4"/>
      <dgm:spPr/>
    </dgm:pt>
    <dgm:pt modelId="{905F6CE2-57BC-425C-9EF2-FEC11EF28987}" type="pres">
      <dgm:prSet presAssocID="{4F26AA6F-EE9E-469B-85DA-C69685495493}" presName="spaceA" presStyleCnt="0"/>
      <dgm:spPr/>
    </dgm:pt>
    <dgm:pt modelId="{676DDDBE-C07E-48B6-B169-9D2A463B6E46}" type="pres">
      <dgm:prSet presAssocID="{1F242EE2-B0E6-419B-B19D-068527C67902}" presName="space" presStyleCnt="0"/>
      <dgm:spPr/>
    </dgm:pt>
    <dgm:pt modelId="{D96D13F7-073D-4EC1-BE1D-7AC44183C9B4}" type="pres">
      <dgm:prSet presAssocID="{E1E42049-16B5-45E3-9775-35244C83BA7A}" presName="compositeB" presStyleCnt="0"/>
      <dgm:spPr/>
    </dgm:pt>
    <dgm:pt modelId="{195772C9-DE4D-4191-AFBE-F8E165ED4401}" type="pres">
      <dgm:prSet presAssocID="{E1E42049-16B5-45E3-9775-35244C83BA7A}" presName="textB" presStyleLbl="revTx" presStyleIdx="3" presStyleCnt="4">
        <dgm:presLayoutVars>
          <dgm:bulletEnabled val="1"/>
        </dgm:presLayoutVars>
      </dgm:prSet>
      <dgm:spPr/>
    </dgm:pt>
    <dgm:pt modelId="{AAA29874-6500-4C05-AD77-E9796AE58D55}" type="pres">
      <dgm:prSet presAssocID="{E1E42049-16B5-45E3-9775-35244C83BA7A}" presName="circleB" presStyleLbl="node1" presStyleIdx="3" presStyleCnt="4"/>
      <dgm:spPr/>
    </dgm:pt>
    <dgm:pt modelId="{1B7F7A29-38BD-4302-8A1B-CA68A6366377}" type="pres">
      <dgm:prSet presAssocID="{E1E42049-16B5-45E3-9775-35244C83BA7A}" presName="spaceB" presStyleCnt="0"/>
      <dgm:spPr/>
    </dgm:pt>
  </dgm:ptLst>
  <dgm:cxnLst>
    <dgm:cxn modelId="{72CFA2DE-49AA-4159-BBFB-1604CB024186}" srcId="{7942915B-21E0-4637-8DA8-AC529A535FBD}" destId="{0142A28D-ABCB-4B3D-A695-4FA0B58A8CB4}" srcOrd="1" destOrd="0" parTransId="{488C26DF-BF8C-4C5F-AF3D-B8A9C31908B7}" sibTransId="{A0916896-4B9E-4F90-9B14-7E897E0D39D8}"/>
    <dgm:cxn modelId="{1B4BFC56-9567-4BF7-B486-E43CD44CCEDC}" srcId="{7942915B-21E0-4637-8DA8-AC529A535FBD}" destId="{E1E42049-16B5-45E3-9775-35244C83BA7A}" srcOrd="3" destOrd="0" parTransId="{B3333E44-3CC9-47A8-A42E-95A49122DB1B}" sibTransId="{AF4D4FE0-3CA4-47EE-BF15-D043610B188E}"/>
    <dgm:cxn modelId="{91517C63-DD9E-47DD-9564-0512C419DCF0}" type="presOf" srcId="{4F26AA6F-EE9E-469B-85DA-C69685495493}" destId="{30844A54-039F-45FE-817E-4492216DA507}" srcOrd="0" destOrd="0" presId="urn:microsoft.com/office/officeart/2005/8/layout/hProcess11"/>
    <dgm:cxn modelId="{98C86268-1261-4853-A6F6-314932E700BD}" type="presOf" srcId="{0142A28D-ABCB-4B3D-A695-4FA0B58A8CB4}" destId="{A0D3B8AB-8144-4B66-B7FD-E8F55F0F3DCB}" srcOrd="0" destOrd="0" presId="urn:microsoft.com/office/officeart/2005/8/layout/hProcess11"/>
    <dgm:cxn modelId="{A68D8352-A2B2-4223-B2A4-47ED6917DA8B}" srcId="{7942915B-21E0-4637-8DA8-AC529A535FBD}" destId="{4F26AA6F-EE9E-469B-85DA-C69685495493}" srcOrd="2" destOrd="0" parTransId="{8B5E1496-D044-4C4D-B858-32BA459FE71D}" sibTransId="{1F242EE2-B0E6-419B-B19D-068527C67902}"/>
    <dgm:cxn modelId="{8B62E30B-2981-4BB6-A304-3AE76DA608C9}" srcId="{7942915B-21E0-4637-8DA8-AC529A535FBD}" destId="{05558AF5-F27D-42EE-AF10-F31DE74C357A}" srcOrd="0" destOrd="0" parTransId="{FEC56DF5-1933-4BD7-9672-489B85B2C8BF}" sibTransId="{2B3228A7-0FBF-418D-8DED-543664085473}"/>
    <dgm:cxn modelId="{A834F12A-9555-49ED-8506-B9649801F263}" type="presOf" srcId="{E1E42049-16B5-45E3-9775-35244C83BA7A}" destId="{195772C9-DE4D-4191-AFBE-F8E165ED4401}" srcOrd="0" destOrd="0" presId="urn:microsoft.com/office/officeart/2005/8/layout/hProcess11"/>
    <dgm:cxn modelId="{807C5D8B-21BF-4AD1-AD59-64A6A451B41F}" type="presOf" srcId="{05558AF5-F27D-42EE-AF10-F31DE74C357A}" destId="{BC5D1297-9AA1-4B93-9804-7BC55B3B5FF2}" srcOrd="0" destOrd="0" presId="urn:microsoft.com/office/officeart/2005/8/layout/hProcess11"/>
    <dgm:cxn modelId="{667BA70C-0560-4727-9D6A-30961256B35D}" type="presOf" srcId="{7942915B-21E0-4637-8DA8-AC529A535FBD}" destId="{B2EA4545-358B-4188-984B-83AE5A4C0D0F}" srcOrd="0" destOrd="0" presId="urn:microsoft.com/office/officeart/2005/8/layout/hProcess11"/>
    <dgm:cxn modelId="{69E741FF-2AEE-4AD1-9EF0-2465E39A0837}" type="presParOf" srcId="{B2EA4545-358B-4188-984B-83AE5A4C0D0F}" destId="{EF0FB3A3-EBD3-40BD-9C6C-CC2C6BADA7E1}" srcOrd="0" destOrd="0" presId="urn:microsoft.com/office/officeart/2005/8/layout/hProcess11"/>
    <dgm:cxn modelId="{27B43D0B-E915-4FF5-A183-1A05BAD6AEB4}" type="presParOf" srcId="{B2EA4545-358B-4188-984B-83AE5A4C0D0F}" destId="{6C467AFF-578A-4203-8137-61434750032F}" srcOrd="1" destOrd="0" presId="urn:microsoft.com/office/officeart/2005/8/layout/hProcess11"/>
    <dgm:cxn modelId="{A0BCA951-438F-4626-939D-9749B68D2B69}" type="presParOf" srcId="{6C467AFF-578A-4203-8137-61434750032F}" destId="{78BA9989-AD12-4EB9-8E4B-6C047C08079E}" srcOrd="0" destOrd="0" presId="urn:microsoft.com/office/officeart/2005/8/layout/hProcess11"/>
    <dgm:cxn modelId="{320E263B-9658-48DF-97E7-DDB022E3DE5E}" type="presParOf" srcId="{78BA9989-AD12-4EB9-8E4B-6C047C08079E}" destId="{BC5D1297-9AA1-4B93-9804-7BC55B3B5FF2}" srcOrd="0" destOrd="0" presId="urn:microsoft.com/office/officeart/2005/8/layout/hProcess11"/>
    <dgm:cxn modelId="{EF9D569E-AA5F-4CEC-B9E1-97CCDA92E70B}" type="presParOf" srcId="{78BA9989-AD12-4EB9-8E4B-6C047C08079E}" destId="{84FA787B-943D-4648-A0E0-077DF95F033C}" srcOrd="1" destOrd="0" presId="urn:microsoft.com/office/officeart/2005/8/layout/hProcess11"/>
    <dgm:cxn modelId="{00AA7FD5-B652-4B37-ACC2-F55224AA2217}" type="presParOf" srcId="{78BA9989-AD12-4EB9-8E4B-6C047C08079E}" destId="{92CA0D96-CBD9-46CF-B81A-DEACE47B9908}" srcOrd="2" destOrd="0" presId="urn:microsoft.com/office/officeart/2005/8/layout/hProcess11"/>
    <dgm:cxn modelId="{6559637D-683A-490F-9B7A-9A2000CB771F}" type="presParOf" srcId="{6C467AFF-578A-4203-8137-61434750032F}" destId="{AB9756EA-878F-45CE-8E28-B53BBD4A23D7}" srcOrd="1" destOrd="0" presId="urn:microsoft.com/office/officeart/2005/8/layout/hProcess11"/>
    <dgm:cxn modelId="{3B3BEC6E-F689-4BA0-814C-23B3CDB62079}" type="presParOf" srcId="{6C467AFF-578A-4203-8137-61434750032F}" destId="{BC63D049-5153-49C0-A2EE-6D0E183E7415}" srcOrd="2" destOrd="0" presId="urn:microsoft.com/office/officeart/2005/8/layout/hProcess11"/>
    <dgm:cxn modelId="{B792744F-AF40-4575-8E94-A5142BBDEBD4}" type="presParOf" srcId="{BC63D049-5153-49C0-A2EE-6D0E183E7415}" destId="{A0D3B8AB-8144-4B66-B7FD-E8F55F0F3DCB}" srcOrd="0" destOrd="0" presId="urn:microsoft.com/office/officeart/2005/8/layout/hProcess11"/>
    <dgm:cxn modelId="{DCFC1CDF-9819-458F-BC71-C4EC17DABA15}" type="presParOf" srcId="{BC63D049-5153-49C0-A2EE-6D0E183E7415}" destId="{4B5021CD-2404-4480-9BFE-DF29D0D5D40F}" srcOrd="1" destOrd="0" presId="urn:microsoft.com/office/officeart/2005/8/layout/hProcess11"/>
    <dgm:cxn modelId="{7A542341-9F7F-410A-A2A8-5E07834EA112}" type="presParOf" srcId="{BC63D049-5153-49C0-A2EE-6D0E183E7415}" destId="{AEA7C395-B685-432C-B647-158DF5B06146}" srcOrd="2" destOrd="0" presId="urn:microsoft.com/office/officeart/2005/8/layout/hProcess11"/>
    <dgm:cxn modelId="{BD9315AE-AC95-4208-BC75-1276C7EAF330}" type="presParOf" srcId="{6C467AFF-578A-4203-8137-61434750032F}" destId="{AE6DE035-D133-4EB2-85D1-26FD50E6A2FF}" srcOrd="3" destOrd="0" presId="urn:microsoft.com/office/officeart/2005/8/layout/hProcess11"/>
    <dgm:cxn modelId="{E69FF994-0870-4FBA-AB74-0F395FCD1EBD}" type="presParOf" srcId="{6C467AFF-578A-4203-8137-61434750032F}" destId="{CDAD82EF-4CCF-46F2-A345-9F43B4392268}" srcOrd="4" destOrd="0" presId="urn:microsoft.com/office/officeart/2005/8/layout/hProcess11"/>
    <dgm:cxn modelId="{C2BF5B5D-4EA7-4837-BE09-B0E79E0A2440}" type="presParOf" srcId="{CDAD82EF-4CCF-46F2-A345-9F43B4392268}" destId="{30844A54-039F-45FE-817E-4492216DA507}" srcOrd="0" destOrd="0" presId="urn:microsoft.com/office/officeart/2005/8/layout/hProcess11"/>
    <dgm:cxn modelId="{40B43C8A-7BCA-45B0-9F1F-AADABAECFCE4}" type="presParOf" srcId="{CDAD82EF-4CCF-46F2-A345-9F43B4392268}" destId="{DB8A9BED-6C1A-4416-9B59-F170182A0A41}" srcOrd="1" destOrd="0" presId="urn:microsoft.com/office/officeart/2005/8/layout/hProcess11"/>
    <dgm:cxn modelId="{A6A7F99D-D4B6-41AF-91C0-D744A331940A}" type="presParOf" srcId="{CDAD82EF-4CCF-46F2-A345-9F43B4392268}" destId="{905F6CE2-57BC-425C-9EF2-FEC11EF28987}" srcOrd="2" destOrd="0" presId="urn:microsoft.com/office/officeart/2005/8/layout/hProcess11"/>
    <dgm:cxn modelId="{D9471376-417A-4A1A-824F-8BFEAF8FF65D}" type="presParOf" srcId="{6C467AFF-578A-4203-8137-61434750032F}" destId="{676DDDBE-C07E-48B6-B169-9D2A463B6E46}" srcOrd="5" destOrd="0" presId="urn:microsoft.com/office/officeart/2005/8/layout/hProcess11"/>
    <dgm:cxn modelId="{0C2D6F8F-BDC4-4244-9B32-6F55F08AC9CC}" type="presParOf" srcId="{6C467AFF-578A-4203-8137-61434750032F}" destId="{D96D13F7-073D-4EC1-BE1D-7AC44183C9B4}" srcOrd="6" destOrd="0" presId="urn:microsoft.com/office/officeart/2005/8/layout/hProcess11"/>
    <dgm:cxn modelId="{317508AF-159F-408E-A160-E29C580FD3F2}" type="presParOf" srcId="{D96D13F7-073D-4EC1-BE1D-7AC44183C9B4}" destId="{195772C9-DE4D-4191-AFBE-F8E165ED4401}" srcOrd="0" destOrd="0" presId="urn:microsoft.com/office/officeart/2005/8/layout/hProcess11"/>
    <dgm:cxn modelId="{D156A64B-38F6-42C4-B006-33B46132ADE6}" type="presParOf" srcId="{D96D13F7-073D-4EC1-BE1D-7AC44183C9B4}" destId="{AAA29874-6500-4C05-AD77-E9796AE58D55}" srcOrd="1" destOrd="0" presId="urn:microsoft.com/office/officeart/2005/8/layout/hProcess11"/>
    <dgm:cxn modelId="{093D4AD0-7F49-4599-91A2-81AF6BDAE422}" type="presParOf" srcId="{D96D13F7-073D-4EC1-BE1D-7AC44183C9B4}" destId="{1B7F7A29-38BD-4302-8A1B-CA68A6366377}" srcOrd="2" destOrd="0" presId="urn:microsoft.com/office/officeart/2005/8/layout/hProcess1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5C8625D-6A35-4B9C-B9F2-CD5DBE66843C}"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US"/>
        </a:p>
      </dgm:t>
    </dgm:pt>
    <dgm:pt modelId="{161AC735-AFBC-48D6-97A7-78E31016A218}">
      <dgm:prSet phldrT="[Text]"/>
      <dgm:spPr>
        <a:xfrm>
          <a:off x="0" y="0"/>
          <a:ext cx="3697357" cy="1058864"/>
        </a:xfrm>
        <a:solidFill>
          <a:srgbClr val="F8991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nSpc>
              <a:spcPct val="100000"/>
            </a:lnSpc>
          </a:pPr>
          <a:r>
            <a:rPr lang="en-US" dirty="0">
              <a:solidFill>
                <a:sysClr val="window" lastClr="FFFFFF"/>
              </a:solidFill>
              <a:latin typeface="Avenir-Medium"/>
              <a:ea typeface="+mn-ea"/>
              <a:cs typeface="+mn-cs"/>
            </a:rPr>
            <a:t>Telematics Transfer Method</a:t>
          </a:r>
        </a:p>
      </dgm:t>
    </dgm:pt>
    <dgm:pt modelId="{60AB35D8-D4C1-4C0C-88C8-8258D12129AA}" type="parTrans" cxnId="{A809522A-4F86-430C-8033-D95F77EF5911}">
      <dgm:prSet/>
      <dgm:spPr/>
      <dgm:t>
        <a:bodyPr/>
        <a:lstStyle/>
        <a:p>
          <a:endParaRPr lang="en-US"/>
        </a:p>
      </dgm:t>
    </dgm:pt>
    <dgm:pt modelId="{94DC1CDC-CEAC-4ECF-A00F-A47C79DF2390}" type="sibTrans" cxnId="{A809522A-4F86-430C-8033-D95F77EF5911}">
      <dgm:prSet/>
      <dgm:spPr/>
      <dgm:t>
        <a:bodyPr/>
        <a:lstStyle/>
        <a:p>
          <a:endParaRPr lang="en-US"/>
        </a:p>
      </dgm:t>
    </dgm:pt>
    <dgm:pt modelId="{EAAF4C23-2AFE-4297-86BA-0681CCD495A8}">
      <dgm:prSet phldrT="[Text]"/>
      <dgm:spPr>
        <a:xfrm>
          <a:off x="0" y="0"/>
          <a:ext cx="3697357" cy="1058864"/>
        </a:xfrm>
        <a:solidFill>
          <a:srgbClr val="F8991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nSpc>
              <a:spcPct val="90000"/>
            </a:lnSpc>
          </a:pPr>
          <a:r>
            <a:rPr lang="en-US" dirty="0">
              <a:solidFill>
                <a:sysClr val="window" lastClr="FFFFFF"/>
              </a:solidFill>
              <a:latin typeface="Avenir-Medium"/>
              <a:ea typeface="+mn-ea"/>
              <a:cs typeface="+mn-cs"/>
            </a:rPr>
            <a:t>Web Services</a:t>
          </a:r>
        </a:p>
      </dgm:t>
    </dgm:pt>
    <dgm:pt modelId="{C5C8D475-C653-46FC-98ED-BD5533332AB8}" type="parTrans" cxnId="{C48ABEDC-3689-4B69-BCA3-05F36159637F}">
      <dgm:prSet/>
      <dgm:spPr/>
      <dgm:t>
        <a:bodyPr/>
        <a:lstStyle/>
        <a:p>
          <a:endParaRPr lang="en-US"/>
        </a:p>
      </dgm:t>
    </dgm:pt>
    <dgm:pt modelId="{0609BD67-4638-4F1B-97D6-712D9617A39D}" type="sibTrans" cxnId="{C48ABEDC-3689-4B69-BCA3-05F36159637F}">
      <dgm:prSet/>
      <dgm:spPr/>
      <dgm:t>
        <a:bodyPr/>
        <a:lstStyle/>
        <a:p>
          <a:endParaRPr lang="en-US"/>
        </a:p>
      </dgm:t>
    </dgm:pt>
    <dgm:pt modelId="{9DB018CF-F754-4124-8518-E3162F52BDED}">
      <dgm:prSet phldrT="[Text]"/>
      <dgm:spPr>
        <a:xfrm>
          <a:off x="0" y="0"/>
          <a:ext cx="3697357" cy="1058864"/>
        </a:xfrm>
        <a:solidFill>
          <a:srgbClr val="F8991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nSpc>
              <a:spcPct val="90000"/>
            </a:lnSpc>
          </a:pPr>
          <a:r>
            <a:rPr lang="en-US" dirty="0">
              <a:solidFill>
                <a:sysClr val="window" lastClr="FFFFFF"/>
              </a:solidFill>
              <a:latin typeface="Avenir-Medium"/>
              <a:ea typeface="+mn-ea"/>
              <a:cs typeface="+mn-cs"/>
            </a:rPr>
            <a:t>Email SMTP</a:t>
          </a:r>
        </a:p>
      </dgm:t>
    </dgm:pt>
    <dgm:pt modelId="{6B97C986-7F96-4E0D-9EC8-B1D61808007D}" type="parTrans" cxnId="{603D2F6F-1D53-4902-9197-8244DAAC7970}">
      <dgm:prSet/>
      <dgm:spPr/>
      <dgm:t>
        <a:bodyPr/>
        <a:lstStyle/>
        <a:p>
          <a:endParaRPr lang="en-US"/>
        </a:p>
      </dgm:t>
    </dgm:pt>
    <dgm:pt modelId="{2EBC1FE4-CABB-44B1-8838-CFC801F24920}" type="sibTrans" cxnId="{603D2F6F-1D53-4902-9197-8244DAAC7970}">
      <dgm:prSet/>
      <dgm:spPr/>
      <dgm:t>
        <a:bodyPr/>
        <a:lstStyle/>
        <a:p>
          <a:endParaRPr lang="en-US"/>
        </a:p>
      </dgm:t>
    </dgm:pt>
    <dgm:pt modelId="{E5F45C2C-5AC4-4A11-9DC4-18778A1E4B0F}">
      <dgm:prSet phldrT="[Text]"/>
      <dgm:spPr>
        <a:xfrm>
          <a:off x="0" y="1214892"/>
          <a:ext cx="3697357" cy="992422"/>
        </a:xfrm>
        <a:solidFill>
          <a:srgbClr val="F8991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en-US" dirty="0">
              <a:solidFill>
                <a:sysClr val="window" lastClr="FFFFFF"/>
              </a:solidFill>
              <a:latin typeface="Avenir-Medium"/>
              <a:ea typeface="+mn-ea"/>
              <a:cs typeface="+mn-cs"/>
            </a:rPr>
            <a:t>Peer to Peer Transfer Method</a:t>
          </a:r>
        </a:p>
      </dgm:t>
    </dgm:pt>
    <dgm:pt modelId="{A11D1752-AEC0-4402-B1E6-6BAB8971F655}" type="parTrans" cxnId="{E60EF09A-F570-4D8C-B0C7-417C2FB32A73}">
      <dgm:prSet/>
      <dgm:spPr/>
      <dgm:t>
        <a:bodyPr/>
        <a:lstStyle/>
        <a:p>
          <a:endParaRPr lang="en-US"/>
        </a:p>
      </dgm:t>
    </dgm:pt>
    <dgm:pt modelId="{C509EE19-40E4-4084-BE26-675294940E33}" type="sibTrans" cxnId="{E60EF09A-F570-4D8C-B0C7-417C2FB32A73}">
      <dgm:prSet/>
      <dgm:spPr/>
      <dgm:t>
        <a:bodyPr/>
        <a:lstStyle/>
        <a:p>
          <a:endParaRPr lang="en-US"/>
        </a:p>
      </dgm:t>
    </dgm:pt>
    <dgm:pt modelId="{2EA1DBC3-D8F8-4E39-81AD-C817759569A0}">
      <dgm:prSet phldrT="[Text]"/>
      <dgm:spPr>
        <a:xfrm>
          <a:off x="0" y="1214892"/>
          <a:ext cx="3697357" cy="992422"/>
        </a:xfrm>
        <a:solidFill>
          <a:srgbClr val="F8991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en-US" dirty="0">
              <a:solidFill>
                <a:sysClr val="window" lastClr="FFFFFF"/>
              </a:solidFill>
              <a:latin typeface="Avenir-Medium"/>
              <a:ea typeface="+mn-ea"/>
              <a:cs typeface="+mn-cs"/>
            </a:rPr>
            <a:t>Bluetooth Web service local network</a:t>
          </a:r>
        </a:p>
      </dgm:t>
    </dgm:pt>
    <dgm:pt modelId="{36E65212-D8AE-449E-8B81-2A35A83C1731}" type="parTrans" cxnId="{80A608CC-5511-4A34-A1DC-BE86299B3701}">
      <dgm:prSet/>
      <dgm:spPr/>
      <dgm:t>
        <a:bodyPr/>
        <a:lstStyle/>
        <a:p>
          <a:endParaRPr lang="en-US"/>
        </a:p>
      </dgm:t>
    </dgm:pt>
    <dgm:pt modelId="{648858FA-EBB0-47B7-9AD0-DD89A254E53D}" type="sibTrans" cxnId="{80A608CC-5511-4A34-A1DC-BE86299B3701}">
      <dgm:prSet/>
      <dgm:spPr/>
      <dgm:t>
        <a:bodyPr/>
        <a:lstStyle/>
        <a:p>
          <a:endParaRPr lang="en-US"/>
        </a:p>
      </dgm:t>
    </dgm:pt>
    <dgm:pt modelId="{73CA193D-7DEA-4598-8ED4-FF11979EE44D}">
      <dgm:prSet phldrT="[Text]"/>
      <dgm:spPr>
        <a:xfrm>
          <a:off x="0" y="1214892"/>
          <a:ext cx="3697357" cy="992422"/>
        </a:xfrm>
        <a:solidFill>
          <a:srgbClr val="F8991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en-US" dirty="0">
              <a:solidFill>
                <a:sysClr val="window" lastClr="FFFFFF"/>
              </a:solidFill>
              <a:latin typeface="Avenir-Medium"/>
              <a:ea typeface="+mn-ea"/>
              <a:cs typeface="+mn-cs"/>
            </a:rPr>
            <a:t>USB 2.0</a:t>
          </a:r>
        </a:p>
      </dgm:t>
    </dgm:pt>
    <dgm:pt modelId="{69DAB43F-076C-4F1D-B654-B239B9CAF8B8}" type="parTrans" cxnId="{36CE68DA-CF15-483F-BA99-CB5630A11438}">
      <dgm:prSet/>
      <dgm:spPr/>
      <dgm:t>
        <a:bodyPr/>
        <a:lstStyle/>
        <a:p>
          <a:endParaRPr lang="en-US"/>
        </a:p>
      </dgm:t>
    </dgm:pt>
    <dgm:pt modelId="{D05171DC-F9A4-4A28-B841-9CB3FB8D436B}" type="sibTrans" cxnId="{36CE68DA-CF15-483F-BA99-CB5630A11438}">
      <dgm:prSet/>
      <dgm:spPr/>
      <dgm:t>
        <a:bodyPr/>
        <a:lstStyle/>
        <a:p>
          <a:endParaRPr lang="en-US"/>
        </a:p>
      </dgm:t>
    </dgm:pt>
    <dgm:pt modelId="{A5791F84-2DD5-4FB7-874F-5997CD799A5F}">
      <dgm:prSet phldrT="[Text]"/>
      <dgm:spPr>
        <a:xfrm>
          <a:off x="0" y="0"/>
          <a:ext cx="3697357" cy="1058864"/>
        </a:xfrm>
        <a:solidFill>
          <a:srgbClr val="F8991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nSpc>
              <a:spcPct val="90000"/>
            </a:lnSpc>
          </a:pPr>
          <a:endParaRPr lang="en-US" dirty="0">
            <a:solidFill>
              <a:sysClr val="window" lastClr="FFFFFF"/>
            </a:solidFill>
            <a:latin typeface="Avenir-Medium"/>
            <a:ea typeface="+mn-ea"/>
            <a:cs typeface="+mn-cs"/>
          </a:endParaRPr>
        </a:p>
      </dgm:t>
    </dgm:pt>
    <dgm:pt modelId="{6AD1E2C9-F463-43A7-9CF8-A14B8EB675E2}" type="parTrans" cxnId="{DB70AF60-6FE9-4F46-BBA1-C433EC84A9D3}">
      <dgm:prSet/>
      <dgm:spPr/>
      <dgm:t>
        <a:bodyPr/>
        <a:lstStyle/>
        <a:p>
          <a:endParaRPr lang="en-US"/>
        </a:p>
      </dgm:t>
    </dgm:pt>
    <dgm:pt modelId="{510EC891-704A-4BFB-9AF2-7227976B13B9}" type="sibTrans" cxnId="{DB70AF60-6FE9-4F46-BBA1-C433EC84A9D3}">
      <dgm:prSet/>
      <dgm:spPr/>
      <dgm:t>
        <a:bodyPr/>
        <a:lstStyle/>
        <a:p>
          <a:endParaRPr lang="en-US"/>
        </a:p>
      </dgm:t>
    </dgm:pt>
    <dgm:pt modelId="{B004B02F-2249-4289-B9BB-FFA4E71AC0C7}" type="pres">
      <dgm:prSet presAssocID="{95C8625D-6A35-4B9C-B9F2-CD5DBE66843C}" presName="linear" presStyleCnt="0">
        <dgm:presLayoutVars>
          <dgm:dir/>
          <dgm:resizeHandles val="exact"/>
        </dgm:presLayoutVars>
      </dgm:prSet>
      <dgm:spPr/>
    </dgm:pt>
    <dgm:pt modelId="{E27FEDE7-D2AC-4943-9903-6472CF24CF87}" type="pres">
      <dgm:prSet presAssocID="{161AC735-AFBC-48D6-97A7-78E31016A218}" presName="comp" presStyleCnt="0"/>
      <dgm:spPr/>
    </dgm:pt>
    <dgm:pt modelId="{CFFECE15-4A71-49FE-9547-0769DA13BDD3}" type="pres">
      <dgm:prSet presAssocID="{161AC735-AFBC-48D6-97A7-78E31016A218}" presName="box" presStyleLbl="node1" presStyleIdx="0" presStyleCnt="2" custScaleY="68225" custLinFactNeighborY="565"/>
      <dgm:spPr>
        <a:prstGeom prst="roundRect">
          <a:avLst>
            <a:gd name="adj" fmla="val 10000"/>
          </a:avLst>
        </a:prstGeom>
      </dgm:spPr>
    </dgm:pt>
    <dgm:pt modelId="{0CF2E548-C410-4165-9EC2-E02FE23EF19D}" type="pres">
      <dgm:prSet presAssocID="{161AC735-AFBC-48D6-97A7-78E31016A218}" presName="img" presStyleLbl="fgImgPlace1" presStyleIdx="0" presStyleCnt="2" custScaleX="95759" custScaleY="66745"/>
      <dgm:spPr>
        <a:xfrm>
          <a:off x="170882" y="115074"/>
          <a:ext cx="708110" cy="828715"/>
        </a:xfrm>
        <a:prstGeom prst="roundRect">
          <a:avLst>
            <a:gd name="adj" fmla="val 10000"/>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13000" r="-13000"/>
          </a:stretch>
        </a:blipFill>
        <a:ln w="25400" cap="flat" cmpd="sng" algn="ctr">
          <a:solidFill>
            <a:sysClr val="window" lastClr="FFFFFF">
              <a:hueOff val="0"/>
              <a:satOff val="0"/>
              <a:lumOff val="0"/>
              <a:alphaOff val="0"/>
            </a:sysClr>
          </a:solidFill>
          <a:prstDash val="solid"/>
        </a:ln>
        <a:effectLst/>
      </dgm:spPr>
    </dgm:pt>
    <dgm:pt modelId="{4FA19219-6431-4C64-9C00-E0B90C5D0F04}" type="pres">
      <dgm:prSet presAssocID="{161AC735-AFBC-48D6-97A7-78E31016A218}" presName="text" presStyleLbl="node1" presStyleIdx="0" presStyleCnt="2">
        <dgm:presLayoutVars>
          <dgm:bulletEnabled val="1"/>
        </dgm:presLayoutVars>
      </dgm:prSet>
      <dgm:spPr/>
    </dgm:pt>
    <dgm:pt modelId="{4944FF84-CC77-493C-9652-5266120401A4}" type="pres">
      <dgm:prSet presAssocID="{94DC1CDC-CEAC-4ECF-A00F-A47C79DF2390}" presName="spacer" presStyleCnt="0"/>
      <dgm:spPr/>
    </dgm:pt>
    <dgm:pt modelId="{B27A20D9-3210-4542-ACA5-97F435170A93}" type="pres">
      <dgm:prSet presAssocID="{E5F45C2C-5AC4-4A11-9DC4-18778A1E4B0F}" presName="comp" presStyleCnt="0"/>
      <dgm:spPr/>
    </dgm:pt>
    <dgm:pt modelId="{03A53F8D-7D69-4A4D-8888-A59EF552F451}" type="pres">
      <dgm:prSet presAssocID="{E5F45C2C-5AC4-4A11-9DC4-18778A1E4B0F}" presName="box" presStyleLbl="node1" presStyleIdx="1" presStyleCnt="2" custScaleY="63944" custLinFactNeighborX="-514" custLinFactNeighborY="7107"/>
      <dgm:spPr>
        <a:prstGeom prst="roundRect">
          <a:avLst>
            <a:gd name="adj" fmla="val 10000"/>
          </a:avLst>
        </a:prstGeom>
      </dgm:spPr>
    </dgm:pt>
    <dgm:pt modelId="{43729007-C496-4ED9-8818-C8FC02695283}" type="pres">
      <dgm:prSet presAssocID="{E5F45C2C-5AC4-4A11-9DC4-18778A1E4B0F}" presName="img" presStyleLbl="fgImgPlace1" presStyleIdx="1" presStyleCnt="2" custScaleX="40820" custScaleY="31073" custLinFactNeighborX="-25004" custLinFactNeighborY="-16280"/>
      <dgm:spPr>
        <a:xfrm>
          <a:off x="102337" y="1334558"/>
          <a:ext cx="301852" cy="385806"/>
        </a:xfrm>
        <a:prstGeom prst="roundRect">
          <a:avLst>
            <a:gd name="adj" fmla="val 10000"/>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t="-4000" b="-4000"/>
          </a:stretch>
        </a:blipFill>
        <a:ln w="25400" cap="flat" cmpd="sng" algn="ctr">
          <a:solidFill>
            <a:sysClr val="window" lastClr="FFFFFF">
              <a:hueOff val="0"/>
              <a:satOff val="0"/>
              <a:lumOff val="0"/>
              <a:alphaOff val="0"/>
            </a:sysClr>
          </a:solidFill>
          <a:prstDash val="solid"/>
        </a:ln>
        <a:effectLst/>
      </dgm:spPr>
    </dgm:pt>
    <dgm:pt modelId="{CB2C6C8D-1881-45C1-8E24-9013B59CD8A9}" type="pres">
      <dgm:prSet presAssocID="{E5F45C2C-5AC4-4A11-9DC4-18778A1E4B0F}" presName="text" presStyleLbl="node1" presStyleIdx="1" presStyleCnt="2">
        <dgm:presLayoutVars>
          <dgm:bulletEnabled val="1"/>
        </dgm:presLayoutVars>
      </dgm:prSet>
      <dgm:spPr/>
    </dgm:pt>
  </dgm:ptLst>
  <dgm:cxnLst>
    <dgm:cxn modelId="{80A608CC-5511-4A34-A1DC-BE86299B3701}" srcId="{E5F45C2C-5AC4-4A11-9DC4-18778A1E4B0F}" destId="{2EA1DBC3-D8F8-4E39-81AD-C817759569A0}" srcOrd="0" destOrd="0" parTransId="{36E65212-D8AE-449E-8B81-2A35A83C1731}" sibTransId="{648858FA-EBB0-47B7-9AD0-DD89A254E53D}"/>
    <dgm:cxn modelId="{0E23E429-6700-4C80-8E00-DFC459B95AB0}" type="presOf" srcId="{95C8625D-6A35-4B9C-B9F2-CD5DBE66843C}" destId="{B004B02F-2249-4289-B9BB-FFA4E71AC0C7}" srcOrd="0" destOrd="0" presId="urn:microsoft.com/office/officeart/2005/8/layout/vList4"/>
    <dgm:cxn modelId="{7D8DB113-6467-4B32-8D4C-CFD6D3EADC32}" type="presOf" srcId="{2EA1DBC3-D8F8-4E39-81AD-C817759569A0}" destId="{CB2C6C8D-1881-45C1-8E24-9013B59CD8A9}" srcOrd="1" destOrd="1" presId="urn:microsoft.com/office/officeart/2005/8/layout/vList4"/>
    <dgm:cxn modelId="{76C9105C-DD98-4C42-A733-BCC052CF4BA9}" type="presOf" srcId="{2EA1DBC3-D8F8-4E39-81AD-C817759569A0}" destId="{03A53F8D-7D69-4A4D-8888-A59EF552F451}" srcOrd="0" destOrd="1" presId="urn:microsoft.com/office/officeart/2005/8/layout/vList4"/>
    <dgm:cxn modelId="{603D2F6F-1D53-4902-9197-8244DAAC7970}" srcId="{161AC735-AFBC-48D6-97A7-78E31016A218}" destId="{9DB018CF-F754-4124-8518-E3162F52BDED}" srcOrd="1" destOrd="0" parTransId="{6B97C986-7F96-4E0D-9EC8-B1D61808007D}" sibTransId="{2EBC1FE4-CABB-44B1-8838-CFC801F24920}"/>
    <dgm:cxn modelId="{F5D9EEC9-4CF2-42F1-B62D-A138611651E9}" type="presOf" srcId="{E5F45C2C-5AC4-4A11-9DC4-18778A1E4B0F}" destId="{CB2C6C8D-1881-45C1-8E24-9013B59CD8A9}" srcOrd="1" destOrd="0" presId="urn:microsoft.com/office/officeart/2005/8/layout/vList4"/>
    <dgm:cxn modelId="{EA98F253-B21B-4B16-9D20-B3596500262C}" type="presOf" srcId="{73CA193D-7DEA-4598-8ED4-FF11979EE44D}" destId="{CB2C6C8D-1881-45C1-8E24-9013B59CD8A9}" srcOrd="1" destOrd="2" presId="urn:microsoft.com/office/officeart/2005/8/layout/vList4"/>
    <dgm:cxn modelId="{B4ADEBC7-850B-4E40-ACDD-5F15B2DD0B62}" type="presOf" srcId="{E5F45C2C-5AC4-4A11-9DC4-18778A1E4B0F}" destId="{03A53F8D-7D69-4A4D-8888-A59EF552F451}" srcOrd="0" destOrd="0" presId="urn:microsoft.com/office/officeart/2005/8/layout/vList4"/>
    <dgm:cxn modelId="{36CE68DA-CF15-483F-BA99-CB5630A11438}" srcId="{E5F45C2C-5AC4-4A11-9DC4-18778A1E4B0F}" destId="{73CA193D-7DEA-4598-8ED4-FF11979EE44D}" srcOrd="1" destOrd="0" parTransId="{69DAB43F-076C-4F1D-B654-B239B9CAF8B8}" sibTransId="{D05171DC-F9A4-4A28-B841-9CB3FB8D436B}"/>
    <dgm:cxn modelId="{3D945F0F-2513-4A28-80F2-BAD4C0032209}" type="presOf" srcId="{EAAF4C23-2AFE-4297-86BA-0681CCD495A8}" destId="{CFFECE15-4A71-49FE-9547-0769DA13BDD3}" srcOrd="0" destOrd="1" presId="urn:microsoft.com/office/officeart/2005/8/layout/vList4"/>
    <dgm:cxn modelId="{6668F7B5-765E-41A6-A57E-97F43B23820A}" type="presOf" srcId="{9DB018CF-F754-4124-8518-E3162F52BDED}" destId="{CFFECE15-4A71-49FE-9547-0769DA13BDD3}" srcOrd="0" destOrd="2" presId="urn:microsoft.com/office/officeart/2005/8/layout/vList4"/>
    <dgm:cxn modelId="{7B05F8ED-9691-48D0-A2AD-C0D3A949DE60}" type="presOf" srcId="{9DB018CF-F754-4124-8518-E3162F52BDED}" destId="{4FA19219-6431-4C64-9C00-E0B90C5D0F04}" srcOrd="1" destOrd="2" presId="urn:microsoft.com/office/officeart/2005/8/layout/vList4"/>
    <dgm:cxn modelId="{C48ABEDC-3689-4B69-BCA3-05F36159637F}" srcId="{161AC735-AFBC-48D6-97A7-78E31016A218}" destId="{EAAF4C23-2AFE-4297-86BA-0681CCD495A8}" srcOrd="0" destOrd="0" parTransId="{C5C8D475-C653-46FC-98ED-BD5533332AB8}" sibTransId="{0609BD67-4638-4F1B-97D6-712D9617A39D}"/>
    <dgm:cxn modelId="{C79988A5-E1B1-4895-9ED6-DF1C5ED8D50A}" type="presOf" srcId="{161AC735-AFBC-48D6-97A7-78E31016A218}" destId="{CFFECE15-4A71-49FE-9547-0769DA13BDD3}" srcOrd="0" destOrd="0" presId="urn:microsoft.com/office/officeart/2005/8/layout/vList4"/>
    <dgm:cxn modelId="{A809522A-4F86-430C-8033-D95F77EF5911}" srcId="{95C8625D-6A35-4B9C-B9F2-CD5DBE66843C}" destId="{161AC735-AFBC-48D6-97A7-78E31016A218}" srcOrd="0" destOrd="0" parTransId="{60AB35D8-D4C1-4C0C-88C8-8258D12129AA}" sibTransId="{94DC1CDC-CEAC-4ECF-A00F-A47C79DF2390}"/>
    <dgm:cxn modelId="{DB70AF60-6FE9-4F46-BBA1-C433EC84A9D3}" srcId="{161AC735-AFBC-48D6-97A7-78E31016A218}" destId="{A5791F84-2DD5-4FB7-874F-5997CD799A5F}" srcOrd="2" destOrd="0" parTransId="{6AD1E2C9-F463-43A7-9CF8-A14B8EB675E2}" sibTransId="{510EC891-704A-4BFB-9AF2-7227976B13B9}"/>
    <dgm:cxn modelId="{5B180243-F8F6-4FF7-8B60-75E304C921DF}" type="presOf" srcId="{73CA193D-7DEA-4598-8ED4-FF11979EE44D}" destId="{03A53F8D-7D69-4A4D-8888-A59EF552F451}" srcOrd="0" destOrd="2" presId="urn:microsoft.com/office/officeart/2005/8/layout/vList4"/>
    <dgm:cxn modelId="{C88FD26A-7BB7-417C-BD4A-436F5DBC235A}" type="presOf" srcId="{161AC735-AFBC-48D6-97A7-78E31016A218}" destId="{4FA19219-6431-4C64-9C00-E0B90C5D0F04}" srcOrd="1" destOrd="0" presId="urn:microsoft.com/office/officeart/2005/8/layout/vList4"/>
    <dgm:cxn modelId="{3FD61BD1-520C-4BB1-8E9B-AB18041017C5}" type="presOf" srcId="{EAAF4C23-2AFE-4297-86BA-0681CCD495A8}" destId="{4FA19219-6431-4C64-9C00-E0B90C5D0F04}" srcOrd="1" destOrd="1" presId="urn:microsoft.com/office/officeart/2005/8/layout/vList4"/>
    <dgm:cxn modelId="{1AA00603-ABAF-4F28-A4F3-D16A5EDE8F1C}" type="presOf" srcId="{A5791F84-2DD5-4FB7-874F-5997CD799A5F}" destId="{CFFECE15-4A71-49FE-9547-0769DA13BDD3}" srcOrd="0" destOrd="3" presId="urn:microsoft.com/office/officeart/2005/8/layout/vList4"/>
    <dgm:cxn modelId="{3DA14A1E-A4EE-4143-877C-8B0C6F73C129}" type="presOf" srcId="{A5791F84-2DD5-4FB7-874F-5997CD799A5F}" destId="{4FA19219-6431-4C64-9C00-E0B90C5D0F04}" srcOrd="1" destOrd="3" presId="urn:microsoft.com/office/officeart/2005/8/layout/vList4"/>
    <dgm:cxn modelId="{E60EF09A-F570-4D8C-B0C7-417C2FB32A73}" srcId="{95C8625D-6A35-4B9C-B9F2-CD5DBE66843C}" destId="{E5F45C2C-5AC4-4A11-9DC4-18778A1E4B0F}" srcOrd="1" destOrd="0" parTransId="{A11D1752-AEC0-4402-B1E6-6BAB8971F655}" sibTransId="{C509EE19-40E4-4084-BE26-675294940E33}"/>
    <dgm:cxn modelId="{35F44B25-203F-4D38-AE69-AE6991161D69}" type="presParOf" srcId="{B004B02F-2249-4289-B9BB-FFA4E71AC0C7}" destId="{E27FEDE7-D2AC-4943-9903-6472CF24CF87}" srcOrd="0" destOrd="0" presId="urn:microsoft.com/office/officeart/2005/8/layout/vList4"/>
    <dgm:cxn modelId="{293E769D-6C7A-4380-BB82-8518DF8569B3}" type="presParOf" srcId="{E27FEDE7-D2AC-4943-9903-6472CF24CF87}" destId="{CFFECE15-4A71-49FE-9547-0769DA13BDD3}" srcOrd="0" destOrd="0" presId="urn:microsoft.com/office/officeart/2005/8/layout/vList4"/>
    <dgm:cxn modelId="{9FFCBAE2-9B90-45AC-BE5F-87E841708FB5}" type="presParOf" srcId="{E27FEDE7-D2AC-4943-9903-6472CF24CF87}" destId="{0CF2E548-C410-4165-9EC2-E02FE23EF19D}" srcOrd="1" destOrd="0" presId="urn:microsoft.com/office/officeart/2005/8/layout/vList4"/>
    <dgm:cxn modelId="{C3AC55D1-237E-4BB8-8643-C67210AE4059}" type="presParOf" srcId="{E27FEDE7-D2AC-4943-9903-6472CF24CF87}" destId="{4FA19219-6431-4C64-9C00-E0B90C5D0F04}" srcOrd="2" destOrd="0" presId="urn:microsoft.com/office/officeart/2005/8/layout/vList4"/>
    <dgm:cxn modelId="{93B9BB2C-18B4-4D22-A19C-3EC4E3BD4DC6}" type="presParOf" srcId="{B004B02F-2249-4289-B9BB-FFA4E71AC0C7}" destId="{4944FF84-CC77-493C-9652-5266120401A4}" srcOrd="1" destOrd="0" presId="urn:microsoft.com/office/officeart/2005/8/layout/vList4"/>
    <dgm:cxn modelId="{EE8D526B-1EC2-4F53-8BBA-413F6BBC2062}" type="presParOf" srcId="{B004B02F-2249-4289-B9BB-FFA4E71AC0C7}" destId="{B27A20D9-3210-4542-ACA5-97F435170A93}" srcOrd="2" destOrd="0" presId="urn:microsoft.com/office/officeart/2005/8/layout/vList4"/>
    <dgm:cxn modelId="{9CC6BC42-6B74-4AF9-9DCB-0C8382979370}" type="presParOf" srcId="{B27A20D9-3210-4542-ACA5-97F435170A93}" destId="{03A53F8D-7D69-4A4D-8888-A59EF552F451}" srcOrd="0" destOrd="0" presId="urn:microsoft.com/office/officeart/2005/8/layout/vList4"/>
    <dgm:cxn modelId="{BD3ECA5E-244E-4ED0-B72E-C1D323BF8A89}" type="presParOf" srcId="{B27A20D9-3210-4542-ACA5-97F435170A93}" destId="{43729007-C496-4ED9-8818-C8FC02695283}" srcOrd="1" destOrd="0" presId="urn:microsoft.com/office/officeart/2005/8/layout/vList4"/>
    <dgm:cxn modelId="{D3E5E254-9EB6-4F54-88A5-3FCC46E4A8BD}" type="presParOf" srcId="{B27A20D9-3210-4542-ACA5-97F435170A93}" destId="{CB2C6C8D-1881-45C1-8E24-9013B59CD8A9}"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5C8625D-6A35-4B9C-B9F2-CD5DBE66843C}"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US"/>
        </a:p>
      </dgm:t>
    </dgm:pt>
    <dgm:pt modelId="{161AC735-AFBC-48D6-97A7-78E31016A218}">
      <dgm:prSet phldrT="[Text]" custT="1"/>
      <dgm:spPr>
        <a:xfrm>
          <a:off x="0" y="0"/>
          <a:ext cx="3697357" cy="1058864"/>
        </a:xfrm>
        <a:solidFill>
          <a:srgbClr val="F8991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nSpc>
              <a:spcPct val="100000"/>
            </a:lnSpc>
          </a:pPr>
          <a:endParaRPr lang="en-US" sz="800" b="1" dirty="0">
            <a:solidFill>
              <a:sysClr val="window" lastClr="FFFFFF"/>
            </a:solidFill>
            <a:latin typeface="Avenir-Medium"/>
            <a:ea typeface="+mn-ea"/>
            <a:cs typeface="+mn-cs"/>
          </a:endParaRPr>
        </a:p>
        <a:p>
          <a:pPr>
            <a:lnSpc>
              <a:spcPct val="100000"/>
            </a:lnSpc>
          </a:pPr>
          <a:r>
            <a:rPr lang="en-US" sz="1200" b="1" dirty="0">
              <a:solidFill>
                <a:sysClr val="window" lastClr="FFFFFF"/>
              </a:solidFill>
              <a:latin typeface="Avenir-Medium"/>
              <a:ea typeface="+mn-ea"/>
              <a:cs typeface="+mn-cs"/>
            </a:rPr>
            <a:t>Telematics Transfer Method</a:t>
          </a:r>
        </a:p>
        <a:p>
          <a:pPr>
            <a:lnSpc>
              <a:spcPct val="100000"/>
            </a:lnSpc>
          </a:pPr>
          <a:endParaRPr lang="en-US" sz="800" b="1" dirty="0">
            <a:solidFill>
              <a:sysClr val="window" lastClr="FFFFFF"/>
            </a:solidFill>
            <a:latin typeface="Avenir-Medium"/>
            <a:ea typeface="+mn-ea"/>
            <a:cs typeface="+mn-cs"/>
          </a:endParaRPr>
        </a:p>
      </dgm:t>
    </dgm:pt>
    <dgm:pt modelId="{60AB35D8-D4C1-4C0C-88C8-8258D12129AA}" type="parTrans" cxnId="{A809522A-4F86-430C-8033-D95F77EF5911}">
      <dgm:prSet/>
      <dgm:spPr/>
      <dgm:t>
        <a:bodyPr/>
        <a:lstStyle/>
        <a:p>
          <a:endParaRPr lang="en-US"/>
        </a:p>
      </dgm:t>
    </dgm:pt>
    <dgm:pt modelId="{94DC1CDC-CEAC-4ECF-A00F-A47C79DF2390}" type="sibTrans" cxnId="{A809522A-4F86-430C-8033-D95F77EF5911}">
      <dgm:prSet/>
      <dgm:spPr/>
      <dgm:t>
        <a:bodyPr/>
        <a:lstStyle/>
        <a:p>
          <a:endParaRPr lang="en-US"/>
        </a:p>
      </dgm:t>
    </dgm:pt>
    <dgm:pt modelId="{EAAF4C23-2AFE-4297-86BA-0681CCD495A8}">
      <dgm:prSet phldrT="[Text]" custT="1"/>
      <dgm:spPr>
        <a:xfrm>
          <a:off x="0" y="0"/>
          <a:ext cx="3697357" cy="1058864"/>
        </a:xfrm>
        <a:solidFill>
          <a:srgbClr val="F8991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nSpc>
              <a:spcPct val="90000"/>
            </a:lnSpc>
          </a:pPr>
          <a:r>
            <a:rPr lang="en-US" sz="1200" b="1" dirty="0">
              <a:solidFill>
                <a:sysClr val="window" lastClr="FFFFFF"/>
              </a:solidFill>
              <a:latin typeface="Avenir-Medium"/>
              <a:ea typeface="+mn-ea"/>
              <a:cs typeface="+mn-cs"/>
            </a:rPr>
            <a:t> Web Services</a:t>
          </a:r>
        </a:p>
      </dgm:t>
    </dgm:pt>
    <dgm:pt modelId="{C5C8D475-C653-46FC-98ED-BD5533332AB8}" type="parTrans" cxnId="{C48ABEDC-3689-4B69-BCA3-05F36159637F}">
      <dgm:prSet/>
      <dgm:spPr/>
      <dgm:t>
        <a:bodyPr/>
        <a:lstStyle/>
        <a:p>
          <a:endParaRPr lang="en-US"/>
        </a:p>
      </dgm:t>
    </dgm:pt>
    <dgm:pt modelId="{0609BD67-4638-4F1B-97D6-712D9617A39D}" type="sibTrans" cxnId="{C48ABEDC-3689-4B69-BCA3-05F36159637F}">
      <dgm:prSet/>
      <dgm:spPr/>
      <dgm:t>
        <a:bodyPr/>
        <a:lstStyle/>
        <a:p>
          <a:endParaRPr lang="en-US"/>
        </a:p>
      </dgm:t>
    </dgm:pt>
    <dgm:pt modelId="{9DB018CF-F754-4124-8518-E3162F52BDED}">
      <dgm:prSet phldrT="[Text]" custT="1"/>
      <dgm:spPr>
        <a:xfrm>
          <a:off x="0" y="0"/>
          <a:ext cx="3697357" cy="1058864"/>
        </a:xfrm>
        <a:solidFill>
          <a:srgbClr val="F8991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nSpc>
              <a:spcPct val="90000"/>
            </a:lnSpc>
          </a:pPr>
          <a:r>
            <a:rPr lang="en-US" sz="1200" b="1" dirty="0">
              <a:solidFill>
                <a:sysClr val="window" lastClr="FFFFFF"/>
              </a:solidFill>
              <a:latin typeface="Avenir-Medium"/>
              <a:ea typeface="+mn-ea"/>
              <a:cs typeface="+mn-cs"/>
            </a:rPr>
            <a:t> Email SMTP</a:t>
          </a:r>
        </a:p>
      </dgm:t>
    </dgm:pt>
    <dgm:pt modelId="{6B97C986-7F96-4E0D-9EC8-B1D61808007D}" type="parTrans" cxnId="{603D2F6F-1D53-4902-9197-8244DAAC7970}">
      <dgm:prSet/>
      <dgm:spPr/>
      <dgm:t>
        <a:bodyPr/>
        <a:lstStyle/>
        <a:p>
          <a:endParaRPr lang="en-US"/>
        </a:p>
      </dgm:t>
    </dgm:pt>
    <dgm:pt modelId="{2EBC1FE4-CABB-44B1-8838-CFC801F24920}" type="sibTrans" cxnId="{603D2F6F-1D53-4902-9197-8244DAAC7970}">
      <dgm:prSet/>
      <dgm:spPr/>
      <dgm:t>
        <a:bodyPr/>
        <a:lstStyle/>
        <a:p>
          <a:endParaRPr lang="en-US"/>
        </a:p>
      </dgm:t>
    </dgm:pt>
    <dgm:pt modelId="{E5F45C2C-5AC4-4A11-9DC4-18778A1E4B0F}">
      <dgm:prSet phldrT="[Text]" custT="1"/>
      <dgm:spPr>
        <a:xfrm>
          <a:off x="0" y="1214892"/>
          <a:ext cx="3697357" cy="992422"/>
        </a:xfrm>
        <a:solidFill>
          <a:srgbClr val="F8991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br>
            <a:rPr lang="en-US" sz="1200" b="1" dirty="0">
              <a:solidFill>
                <a:sysClr val="window" lastClr="FFFFFF"/>
              </a:solidFill>
              <a:latin typeface="Avenir-Medium"/>
              <a:ea typeface="+mn-ea"/>
              <a:cs typeface="+mn-cs"/>
            </a:rPr>
          </a:br>
          <a:r>
            <a:rPr lang="en-US" sz="1200" b="1" dirty="0">
              <a:solidFill>
                <a:sysClr val="window" lastClr="FFFFFF"/>
              </a:solidFill>
              <a:latin typeface="Avenir-Medium"/>
              <a:ea typeface="+mn-ea"/>
              <a:cs typeface="+mn-cs"/>
            </a:rPr>
            <a:t>Peer to Peer Transfer Method</a:t>
          </a:r>
        </a:p>
        <a:p>
          <a:endParaRPr lang="en-US" sz="800" b="1" dirty="0">
            <a:solidFill>
              <a:sysClr val="window" lastClr="FFFFFF"/>
            </a:solidFill>
            <a:latin typeface="Avenir-Medium"/>
            <a:ea typeface="+mn-ea"/>
            <a:cs typeface="+mn-cs"/>
          </a:endParaRPr>
        </a:p>
      </dgm:t>
    </dgm:pt>
    <dgm:pt modelId="{A11D1752-AEC0-4402-B1E6-6BAB8971F655}" type="parTrans" cxnId="{E60EF09A-F570-4D8C-B0C7-417C2FB32A73}">
      <dgm:prSet/>
      <dgm:spPr/>
      <dgm:t>
        <a:bodyPr/>
        <a:lstStyle/>
        <a:p>
          <a:endParaRPr lang="en-US"/>
        </a:p>
      </dgm:t>
    </dgm:pt>
    <dgm:pt modelId="{C509EE19-40E4-4084-BE26-675294940E33}" type="sibTrans" cxnId="{E60EF09A-F570-4D8C-B0C7-417C2FB32A73}">
      <dgm:prSet/>
      <dgm:spPr/>
      <dgm:t>
        <a:bodyPr/>
        <a:lstStyle/>
        <a:p>
          <a:endParaRPr lang="en-US"/>
        </a:p>
      </dgm:t>
    </dgm:pt>
    <dgm:pt modelId="{2EA1DBC3-D8F8-4E39-81AD-C817759569A0}">
      <dgm:prSet phldrT="[Text]" custT="1"/>
      <dgm:spPr>
        <a:xfrm>
          <a:off x="0" y="1214892"/>
          <a:ext cx="3697357" cy="992422"/>
        </a:xfrm>
        <a:solidFill>
          <a:srgbClr val="F8991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en-US" sz="1200" b="1" dirty="0">
              <a:solidFill>
                <a:sysClr val="window" lastClr="FFFFFF"/>
              </a:solidFill>
              <a:latin typeface="Avenir-Medium"/>
              <a:ea typeface="+mn-ea"/>
              <a:cs typeface="+mn-cs"/>
            </a:rPr>
            <a:t> Bluetooth</a:t>
          </a:r>
        </a:p>
      </dgm:t>
    </dgm:pt>
    <dgm:pt modelId="{36E65212-D8AE-449E-8B81-2A35A83C1731}" type="parTrans" cxnId="{80A608CC-5511-4A34-A1DC-BE86299B3701}">
      <dgm:prSet/>
      <dgm:spPr/>
      <dgm:t>
        <a:bodyPr/>
        <a:lstStyle/>
        <a:p>
          <a:endParaRPr lang="en-US"/>
        </a:p>
      </dgm:t>
    </dgm:pt>
    <dgm:pt modelId="{648858FA-EBB0-47B7-9AD0-DD89A254E53D}" type="sibTrans" cxnId="{80A608CC-5511-4A34-A1DC-BE86299B3701}">
      <dgm:prSet/>
      <dgm:spPr/>
      <dgm:t>
        <a:bodyPr/>
        <a:lstStyle/>
        <a:p>
          <a:endParaRPr lang="en-US"/>
        </a:p>
      </dgm:t>
    </dgm:pt>
    <dgm:pt modelId="{A5791F84-2DD5-4FB7-874F-5997CD799A5F}">
      <dgm:prSet phldrT="[Text]" custT="1"/>
      <dgm:spPr>
        <a:xfrm>
          <a:off x="0" y="0"/>
          <a:ext cx="3697357" cy="1058864"/>
        </a:xfrm>
        <a:solidFill>
          <a:srgbClr val="F8991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nSpc>
              <a:spcPct val="90000"/>
            </a:lnSpc>
          </a:pPr>
          <a:endParaRPr lang="en-US" sz="1200" b="1" dirty="0">
            <a:solidFill>
              <a:sysClr val="window" lastClr="FFFFFF"/>
            </a:solidFill>
            <a:latin typeface="Avenir-Medium"/>
            <a:ea typeface="+mn-ea"/>
            <a:cs typeface="+mn-cs"/>
          </a:endParaRPr>
        </a:p>
      </dgm:t>
    </dgm:pt>
    <dgm:pt modelId="{6AD1E2C9-F463-43A7-9CF8-A14B8EB675E2}" type="parTrans" cxnId="{DB70AF60-6FE9-4F46-BBA1-C433EC84A9D3}">
      <dgm:prSet/>
      <dgm:spPr/>
      <dgm:t>
        <a:bodyPr/>
        <a:lstStyle/>
        <a:p>
          <a:endParaRPr lang="en-US"/>
        </a:p>
      </dgm:t>
    </dgm:pt>
    <dgm:pt modelId="{510EC891-704A-4BFB-9AF2-7227976B13B9}" type="sibTrans" cxnId="{DB70AF60-6FE9-4F46-BBA1-C433EC84A9D3}">
      <dgm:prSet/>
      <dgm:spPr/>
      <dgm:t>
        <a:bodyPr/>
        <a:lstStyle/>
        <a:p>
          <a:endParaRPr lang="en-US"/>
        </a:p>
      </dgm:t>
    </dgm:pt>
    <dgm:pt modelId="{0EEA57A0-32E7-45F7-BB75-79BA36CBEBB0}">
      <dgm:prSet phldrT="[Text]" custT="1"/>
      <dgm:spPr>
        <a:xfrm>
          <a:off x="0" y="1214892"/>
          <a:ext cx="3697357" cy="992422"/>
        </a:xfrm>
        <a:solidFill>
          <a:srgbClr val="F8991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r>
            <a:rPr lang="en-US" sz="1200" b="1" dirty="0">
              <a:solidFill>
                <a:sysClr val="window" lastClr="FFFFFF"/>
              </a:solidFill>
              <a:latin typeface="Avenir-Medium"/>
              <a:ea typeface="+mn-ea"/>
              <a:cs typeface="+mn-cs"/>
            </a:rPr>
            <a:t> USB 2.0</a:t>
          </a:r>
        </a:p>
      </dgm:t>
    </dgm:pt>
    <dgm:pt modelId="{287BCF1C-EA78-48B2-923E-76BB72F7E7F5}" type="parTrans" cxnId="{D085E00D-2CE4-4C06-9C57-C5CB2B5E15A7}">
      <dgm:prSet/>
      <dgm:spPr/>
      <dgm:t>
        <a:bodyPr/>
        <a:lstStyle/>
        <a:p>
          <a:endParaRPr lang="en-US"/>
        </a:p>
      </dgm:t>
    </dgm:pt>
    <dgm:pt modelId="{DE7D4813-9772-4853-A95E-28A74AFED104}" type="sibTrans" cxnId="{D085E00D-2CE4-4C06-9C57-C5CB2B5E15A7}">
      <dgm:prSet/>
      <dgm:spPr/>
      <dgm:t>
        <a:bodyPr/>
        <a:lstStyle/>
        <a:p>
          <a:endParaRPr lang="en-US"/>
        </a:p>
      </dgm:t>
    </dgm:pt>
    <dgm:pt modelId="{B004B02F-2249-4289-B9BB-FFA4E71AC0C7}" type="pres">
      <dgm:prSet presAssocID="{95C8625D-6A35-4B9C-B9F2-CD5DBE66843C}" presName="linear" presStyleCnt="0">
        <dgm:presLayoutVars>
          <dgm:dir/>
          <dgm:resizeHandles val="exact"/>
        </dgm:presLayoutVars>
      </dgm:prSet>
      <dgm:spPr/>
    </dgm:pt>
    <dgm:pt modelId="{E27FEDE7-D2AC-4943-9903-6472CF24CF87}" type="pres">
      <dgm:prSet presAssocID="{161AC735-AFBC-48D6-97A7-78E31016A218}" presName="comp" presStyleCnt="0"/>
      <dgm:spPr/>
    </dgm:pt>
    <dgm:pt modelId="{CFFECE15-4A71-49FE-9547-0769DA13BDD3}" type="pres">
      <dgm:prSet presAssocID="{161AC735-AFBC-48D6-97A7-78E31016A218}" presName="box" presStyleLbl="node1" presStyleIdx="0" presStyleCnt="2" custScaleY="68225" custLinFactNeighborY="565"/>
      <dgm:spPr>
        <a:prstGeom prst="roundRect">
          <a:avLst>
            <a:gd name="adj" fmla="val 10000"/>
          </a:avLst>
        </a:prstGeom>
      </dgm:spPr>
    </dgm:pt>
    <dgm:pt modelId="{0CF2E548-C410-4165-9EC2-E02FE23EF19D}" type="pres">
      <dgm:prSet presAssocID="{161AC735-AFBC-48D6-97A7-78E31016A218}" presName="img" presStyleLbl="fgImgPlace1" presStyleIdx="0" presStyleCnt="2" custScaleX="68164" custScaleY="46216" custLinFactNeighborX="-17722" custLinFactNeighborY="487"/>
      <dgm:spPr>
        <a:xfrm>
          <a:off x="170882" y="115074"/>
          <a:ext cx="708110" cy="828715"/>
        </a:xfrm>
        <a:prstGeom prst="roundRect">
          <a:avLst>
            <a:gd name="adj" fmla="val 10000"/>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13000" r="-13000"/>
          </a:stretch>
        </a:blipFill>
        <a:ln w="25400" cap="flat" cmpd="sng" algn="ctr">
          <a:solidFill>
            <a:sysClr val="window" lastClr="FFFFFF">
              <a:hueOff val="0"/>
              <a:satOff val="0"/>
              <a:lumOff val="0"/>
              <a:alphaOff val="0"/>
            </a:sysClr>
          </a:solidFill>
          <a:prstDash val="solid"/>
        </a:ln>
        <a:effectLst/>
      </dgm:spPr>
    </dgm:pt>
    <dgm:pt modelId="{4FA19219-6431-4C64-9C00-E0B90C5D0F04}" type="pres">
      <dgm:prSet presAssocID="{161AC735-AFBC-48D6-97A7-78E31016A218}" presName="text" presStyleLbl="node1" presStyleIdx="0" presStyleCnt="2">
        <dgm:presLayoutVars>
          <dgm:bulletEnabled val="1"/>
        </dgm:presLayoutVars>
      </dgm:prSet>
      <dgm:spPr/>
    </dgm:pt>
    <dgm:pt modelId="{4944FF84-CC77-493C-9652-5266120401A4}" type="pres">
      <dgm:prSet presAssocID="{94DC1CDC-CEAC-4ECF-A00F-A47C79DF2390}" presName="spacer" presStyleCnt="0"/>
      <dgm:spPr/>
    </dgm:pt>
    <dgm:pt modelId="{B27A20D9-3210-4542-ACA5-97F435170A93}" type="pres">
      <dgm:prSet presAssocID="{E5F45C2C-5AC4-4A11-9DC4-18778A1E4B0F}" presName="comp" presStyleCnt="0"/>
      <dgm:spPr/>
    </dgm:pt>
    <dgm:pt modelId="{03A53F8D-7D69-4A4D-8888-A59EF552F451}" type="pres">
      <dgm:prSet presAssocID="{E5F45C2C-5AC4-4A11-9DC4-18778A1E4B0F}" presName="box" presStyleLbl="node1" presStyleIdx="1" presStyleCnt="2" custScaleY="63944" custLinFactNeighborX="-10817" custLinFactNeighborY="53"/>
      <dgm:spPr>
        <a:prstGeom prst="roundRect">
          <a:avLst>
            <a:gd name="adj" fmla="val 10000"/>
          </a:avLst>
        </a:prstGeom>
      </dgm:spPr>
    </dgm:pt>
    <dgm:pt modelId="{43729007-C496-4ED9-8818-C8FC02695283}" type="pres">
      <dgm:prSet presAssocID="{E5F45C2C-5AC4-4A11-9DC4-18778A1E4B0F}" presName="img" presStyleLbl="fgImgPlace1" presStyleIdx="1" presStyleCnt="2" custScaleX="40820" custScaleY="31073" custLinFactNeighborX="-25004" custLinFactNeighborY="-16280"/>
      <dgm:spPr>
        <a:xfrm>
          <a:off x="102337" y="1334558"/>
          <a:ext cx="301852" cy="385806"/>
        </a:xfrm>
        <a:prstGeom prst="roundRect">
          <a:avLst>
            <a:gd name="adj" fmla="val 10000"/>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t="-4000" b="-4000"/>
          </a:stretch>
        </a:blipFill>
        <a:ln w="25400" cap="flat" cmpd="sng" algn="ctr">
          <a:solidFill>
            <a:sysClr val="window" lastClr="FFFFFF">
              <a:hueOff val="0"/>
              <a:satOff val="0"/>
              <a:lumOff val="0"/>
              <a:alphaOff val="0"/>
            </a:sysClr>
          </a:solidFill>
          <a:prstDash val="solid"/>
        </a:ln>
        <a:effectLst/>
      </dgm:spPr>
    </dgm:pt>
    <dgm:pt modelId="{CB2C6C8D-1881-45C1-8E24-9013B59CD8A9}" type="pres">
      <dgm:prSet presAssocID="{E5F45C2C-5AC4-4A11-9DC4-18778A1E4B0F}" presName="text" presStyleLbl="node1" presStyleIdx="1" presStyleCnt="2">
        <dgm:presLayoutVars>
          <dgm:bulletEnabled val="1"/>
        </dgm:presLayoutVars>
      </dgm:prSet>
      <dgm:spPr/>
    </dgm:pt>
  </dgm:ptLst>
  <dgm:cxnLst>
    <dgm:cxn modelId="{80A608CC-5511-4A34-A1DC-BE86299B3701}" srcId="{E5F45C2C-5AC4-4A11-9DC4-18778A1E4B0F}" destId="{2EA1DBC3-D8F8-4E39-81AD-C817759569A0}" srcOrd="0" destOrd="0" parTransId="{36E65212-D8AE-449E-8B81-2A35A83C1731}" sibTransId="{648858FA-EBB0-47B7-9AD0-DD89A254E53D}"/>
    <dgm:cxn modelId="{440FEF95-101A-43BF-9B46-00B306EAD5F4}" type="presOf" srcId="{95C8625D-6A35-4B9C-B9F2-CD5DBE66843C}" destId="{B004B02F-2249-4289-B9BB-FFA4E71AC0C7}" srcOrd="0" destOrd="0" presId="urn:microsoft.com/office/officeart/2005/8/layout/vList4"/>
    <dgm:cxn modelId="{8B8FE15D-6CF3-43A7-A87D-02EB8E99FAF0}" type="presOf" srcId="{9DB018CF-F754-4124-8518-E3162F52BDED}" destId="{CFFECE15-4A71-49FE-9547-0769DA13BDD3}" srcOrd="0" destOrd="2" presId="urn:microsoft.com/office/officeart/2005/8/layout/vList4"/>
    <dgm:cxn modelId="{D2932BC3-75E8-47D6-BE81-961A3E72D7BC}" type="presOf" srcId="{161AC735-AFBC-48D6-97A7-78E31016A218}" destId="{4FA19219-6431-4C64-9C00-E0B90C5D0F04}" srcOrd="1" destOrd="0" presId="urn:microsoft.com/office/officeart/2005/8/layout/vList4"/>
    <dgm:cxn modelId="{603D2F6F-1D53-4902-9197-8244DAAC7970}" srcId="{161AC735-AFBC-48D6-97A7-78E31016A218}" destId="{9DB018CF-F754-4124-8518-E3162F52BDED}" srcOrd="1" destOrd="0" parTransId="{6B97C986-7F96-4E0D-9EC8-B1D61808007D}" sibTransId="{2EBC1FE4-CABB-44B1-8838-CFC801F24920}"/>
    <dgm:cxn modelId="{5AB85E8F-7F60-4776-B882-37B78E48B08F}" type="presOf" srcId="{E5F45C2C-5AC4-4A11-9DC4-18778A1E4B0F}" destId="{03A53F8D-7D69-4A4D-8888-A59EF552F451}" srcOrd="0" destOrd="0" presId="urn:microsoft.com/office/officeart/2005/8/layout/vList4"/>
    <dgm:cxn modelId="{0873F81C-C0E9-4229-9E18-602CC794EA5D}" type="presOf" srcId="{2EA1DBC3-D8F8-4E39-81AD-C817759569A0}" destId="{03A53F8D-7D69-4A4D-8888-A59EF552F451}" srcOrd="0" destOrd="1" presId="urn:microsoft.com/office/officeart/2005/8/layout/vList4"/>
    <dgm:cxn modelId="{98FEA7D2-1381-4C78-8A69-4C5DEF473940}" type="presOf" srcId="{A5791F84-2DD5-4FB7-874F-5997CD799A5F}" destId="{CFFECE15-4A71-49FE-9547-0769DA13BDD3}" srcOrd="0" destOrd="3" presId="urn:microsoft.com/office/officeart/2005/8/layout/vList4"/>
    <dgm:cxn modelId="{8FD58F7E-76D3-48AD-976B-1A25EDFD31D1}" type="presOf" srcId="{E5F45C2C-5AC4-4A11-9DC4-18778A1E4B0F}" destId="{CB2C6C8D-1881-45C1-8E24-9013B59CD8A9}" srcOrd="1" destOrd="0" presId="urn:microsoft.com/office/officeart/2005/8/layout/vList4"/>
    <dgm:cxn modelId="{B4A14333-A65E-484B-A34F-03C3A0B3EAA7}" type="presOf" srcId="{EAAF4C23-2AFE-4297-86BA-0681CCD495A8}" destId="{CFFECE15-4A71-49FE-9547-0769DA13BDD3}" srcOrd="0" destOrd="1" presId="urn:microsoft.com/office/officeart/2005/8/layout/vList4"/>
    <dgm:cxn modelId="{D085E00D-2CE4-4C06-9C57-C5CB2B5E15A7}" srcId="{E5F45C2C-5AC4-4A11-9DC4-18778A1E4B0F}" destId="{0EEA57A0-32E7-45F7-BB75-79BA36CBEBB0}" srcOrd="1" destOrd="0" parTransId="{287BCF1C-EA78-48B2-923E-76BB72F7E7F5}" sibTransId="{DE7D4813-9772-4853-A95E-28A74AFED104}"/>
    <dgm:cxn modelId="{15ED1134-8CB8-43C3-8F83-F7776258294E}" type="presOf" srcId="{0EEA57A0-32E7-45F7-BB75-79BA36CBEBB0}" destId="{03A53F8D-7D69-4A4D-8888-A59EF552F451}" srcOrd="0" destOrd="2" presId="urn:microsoft.com/office/officeart/2005/8/layout/vList4"/>
    <dgm:cxn modelId="{F8BC45BF-94CA-475E-B740-371592F59288}" type="presOf" srcId="{161AC735-AFBC-48D6-97A7-78E31016A218}" destId="{CFFECE15-4A71-49FE-9547-0769DA13BDD3}" srcOrd="0" destOrd="0" presId="urn:microsoft.com/office/officeart/2005/8/layout/vList4"/>
    <dgm:cxn modelId="{C48ABEDC-3689-4B69-BCA3-05F36159637F}" srcId="{161AC735-AFBC-48D6-97A7-78E31016A218}" destId="{EAAF4C23-2AFE-4297-86BA-0681CCD495A8}" srcOrd="0" destOrd="0" parTransId="{C5C8D475-C653-46FC-98ED-BD5533332AB8}" sibTransId="{0609BD67-4638-4F1B-97D6-712D9617A39D}"/>
    <dgm:cxn modelId="{22C109C2-6B44-4BF5-9EFE-896ACABB41D6}" type="presOf" srcId="{EAAF4C23-2AFE-4297-86BA-0681CCD495A8}" destId="{4FA19219-6431-4C64-9C00-E0B90C5D0F04}" srcOrd="1" destOrd="1" presId="urn:microsoft.com/office/officeart/2005/8/layout/vList4"/>
    <dgm:cxn modelId="{DF248558-1725-4234-80F1-2B20CAF42EC0}" type="presOf" srcId="{A5791F84-2DD5-4FB7-874F-5997CD799A5F}" destId="{4FA19219-6431-4C64-9C00-E0B90C5D0F04}" srcOrd="1" destOrd="3" presId="urn:microsoft.com/office/officeart/2005/8/layout/vList4"/>
    <dgm:cxn modelId="{A809522A-4F86-430C-8033-D95F77EF5911}" srcId="{95C8625D-6A35-4B9C-B9F2-CD5DBE66843C}" destId="{161AC735-AFBC-48D6-97A7-78E31016A218}" srcOrd="0" destOrd="0" parTransId="{60AB35D8-D4C1-4C0C-88C8-8258D12129AA}" sibTransId="{94DC1CDC-CEAC-4ECF-A00F-A47C79DF2390}"/>
    <dgm:cxn modelId="{DB70AF60-6FE9-4F46-BBA1-C433EC84A9D3}" srcId="{161AC735-AFBC-48D6-97A7-78E31016A218}" destId="{A5791F84-2DD5-4FB7-874F-5997CD799A5F}" srcOrd="2" destOrd="0" parTransId="{6AD1E2C9-F463-43A7-9CF8-A14B8EB675E2}" sibTransId="{510EC891-704A-4BFB-9AF2-7227976B13B9}"/>
    <dgm:cxn modelId="{77492B87-0E4F-4494-9B3A-08ADCB33C146}" type="presOf" srcId="{0EEA57A0-32E7-45F7-BB75-79BA36CBEBB0}" destId="{CB2C6C8D-1881-45C1-8E24-9013B59CD8A9}" srcOrd="1" destOrd="2" presId="urn:microsoft.com/office/officeart/2005/8/layout/vList4"/>
    <dgm:cxn modelId="{3D3492B3-B8C8-4AF9-B7CF-EF1193949BE3}" type="presOf" srcId="{9DB018CF-F754-4124-8518-E3162F52BDED}" destId="{4FA19219-6431-4C64-9C00-E0B90C5D0F04}" srcOrd="1" destOrd="2" presId="urn:microsoft.com/office/officeart/2005/8/layout/vList4"/>
    <dgm:cxn modelId="{772E549D-FA1C-450C-A25F-9EA33DEDAED6}" type="presOf" srcId="{2EA1DBC3-D8F8-4E39-81AD-C817759569A0}" destId="{CB2C6C8D-1881-45C1-8E24-9013B59CD8A9}" srcOrd="1" destOrd="1" presId="urn:microsoft.com/office/officeart/2005/8/layout/vList4"/>
    <dgm:cxn modelId="{E60EF09A-F570-4D8C-B0C7-417C2FB32A73}" srcId="{95C8625D-6A35-4B9C-B9F2-CD5DBE66843C}" destId="{E5F45C2C-5AC4-4A11-9DC4-18778A1E4B0F}" srcOrd="1" destOrd="0" parTransId="{A11D1752-AEC0-4402-B1E6-6BAB8971F655}" sibTransId="{C509EE19-40E4-4084-BE26-675294940E33}"/>
    <dgm:cxn modelId="{A3B6EFA5-E9E3-463A-AB0D-9754D9D3DDBC}" type="presParOf" srcId="{B004B02F-2249-4289-B9BB-FFA4E71AC0C7}" destId="{E27FEDE7-D2AC-4943-9903-6472CF24CF87}" srcOrd="0" destOrd="0" presId="urn:microsoft.com/office/officeart/2005/8/layout/vList4"/>
    <dgm:cxn modelId="{8EEADAAC-6B58-4755-9564-64F7CCEA6CDE}" type="presParOf" srcId="{E27FEDE7-D2AC-4943-9903-6472CF24CF87}" destId="{CFFECE15-4A71-49FE-9547-0769DA13BDD3}" srcOrd="0" destOrd="0" presId="urn:microsoft.com/office/officeart/2005/8/layout/vList4"/>
    <dgm:cxn modelId="{B7967B2F-2F0D-4798-86B2-5988274067F1}" type="presParOf" srcId="{E27FEDE7-D2AC-4943-9903-6472CF24CF87}" destId="{0CF2E548-C410-4165-9EC2-E02FE23EF19D}" srcOrd="1" destOrd="0" presId="urn:microsoft.com/office/officeart/2005/8/layout/vList4"/>
    <dgm:cxn modelId="{CA9332F6-89BF-4F55-9607-458F661BB350}" type="presParOf" srcId="{E27FEDE7-D2AC-4943-9903-6472CF24CF87}" destId="{4FA19219-6431-4C64-9C00-E0B90C5D0F04}" srcOrd="2" destOrd="0" presId="urn:microsoft.com/office/officeart/2005/8/layout/vList4"/>
    <dgm:cxn modelId="{90A3D393-E5D4-4B6F-B4C1-49D2FB491EB2}" type="presParOf" srcId="{B004B02F-2249-4289-B9BB-FFA4E71AC0C7}" destId="{4944FF84-CC77-493C-9652-5266120401A4}" srcOrd="1" destOrd="0" presId="urn:microsoft.com/office/officeart/2005/8/layout/vList4"/>
    <dgm:cxn modelId="{6FFEE10D-CD4C-4FBA-8573-F0808DFAB742}" type="presParOf" srcId="{B004B02F-2249-4289-B9BB-FFA4E71AC0C7}" destId="{B27A20D9-3210-4542-ACA5-97F435170A93}" srcOrd="2" destOrd="0" presId="urn:microsoft.com/office/officeart/2005/8/layout/vList4"/>
    <dgm:cxn modelId="{DBC03BFA-5BD1-4AFE-9FAD-61755BDA2B74}" type="presParOf" srcId="{B27A20D9-3210-4542-ACA5-97F435170A93}" destId="{03A53F8D-7D69-4A4D-8888-A59EF552F451}" srcOrd="0" destOrd="0" presId="urn:microsoft.com/office/officeart/2005/8/layout/vList4"/>
    <dgm:cxn modelId="{4E1CCEC6-381E-4D19-81EE-8F6473BC52A3}" type="presParOf" srcId="{B27A20D9-3210-4542-ACA5-97F435170A93}" destId="{43729007-C496-4ED9-8818-C8FC02695283}" srcOrd="1" destOrd="0" presId="urn:microsoft.com/office/officeart/2005/8/layout/vList4"/>
    <dgm:cxn modelId="{A685E495-A34C-45AF-BA73-16AFB14555C3}" type="presParOf" srcId="{B27A20D9-3210-4542-ACA5-97F435170A93}" destId="{CB2C6C8D-1881-45C1-8E24-9013B59CD8A9}" srcOrd="2" destOrd="0" presId="urn:microsoft.com/office/officeart/2005/8/layout/vList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0FB3A3-EBD3-40BD-9C6C-CC2C6BADA7E1}">
      <dsp:nvSpPr>
        <dsp:cNvPr id="0" name=""/>
        <dsp:cNvSpPr/>
      </dsp:nvSpPr>
      <dsp:spPr>
        <a:xfrm>
          <a:off x="0" y="823540"/>
          <a:ext cx="5443152" cy="638918"/>
        </a:xfrm>
        <a:prstGeom prst="notchedRightArrow">
          <a:avLst/>
        </a:prstGeom>
        <a:solidFill>
          <a:srgbClr val="92D050"/>
        </a:solidFill>
        <a:ln>
          <a:noFill/>
        </a:ln>
        <a:effectLst/>
      </dsp:spPr>
      <dsp:style>
        <a:lnRef idx="0">
          <a:scrgbClr r="0" g="0" b="0"/>
        </a:lnRef>
        <a:fillRef idx="1">
          <a:scrgbClr r="0" g="0" b="0"/>
        </a:fillRef>
        <a:effectRef idx="0">
          <a:scrgbClr r="0" g="0" b="0"/>
        </a:effectRef>
        <a:fontRef idx="minor"/>
      </dsp:style>
    </dsp:sp>
    <dsp:sp modelId="{BC5D1297-9AA1-4B93-9804-7BC55B3B5FF2}">
      <dsp:nvSpPr>
        <dsp:cNvPr id="0" name=""/>
        <dsp:cNvSpPr/>
      </dsp:nvSpPr>
      <dsp:spPr>
        <a:xfrm>
          <a:off x="2451" y="0"/>
          <a:ext cx="1179261" cy="91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008" tIns="64008" rIns="64008" bIns="64008" numCol="1" spcCol="1270" anchor="b" anchorCtr="0">
          <a:noAutofit/>
        </a:bodyPr>
        <a:lstStyle/>
        <a:p>
          <a:pPr marL="0" lvl="0" indent="0" algn="ctr" defTabSz="400050">
            <a:lnSpc>
              <a:spcPct val="90000"/>
            </a:lnSpc>
            <a:spcBef>
              <a:spcPct val="0"/>
            </a:spcBef>
            <a:spcAft>
              <a:spcPts val="400"/>
            </a:spcAft>
            <a:buNone/>
          </a:pPr>
          <a:r>
            <a:rPr lang="en-US" sz="900" b="1" kern="1200" dirty="0">
              <a:solidFill>
                <a:srgbClr val="565656"/>
              </a:solidFill>
              <a:latin typeface="+mj-lt"/>
            </a:rPr>
            <a:t>December 16, 2015</a:t>
          </a:r>
        </a:p>
        <a:p>
          <a:pPr marL="0" lvl="0" indent="0" algn="ctr" defTabSz="400050">
            <a:lnSpc>
              <a:spcPct val="90000"/>
            </a:lnSpc>
            <a:spcBef>
              <a:spcPct val="0"/>
            </a:spcBef>
            <a:spcAft>
              <a:spcPts val="400"/>
            </a:spcAft>
            <a:buNone/>
          </a:pPr>
          <a:r>
            <a:rPr lang="en-US" sz="900" b="1" kern="1200" dirty="0">
              <a:solidFill>
                <a:srgbClr val="565656"/>
              </a:solidFill>
            </a:rPr>
            <a:t>Final published</a:t>
          </a:r>
        </a:p>
      </dsp:txBody>
      <dsp:txXfrm>
        <a:off x="2451" y="0"/>
        <a:ext cx="1179261" cy="914400"/>
      </dsp:txXfrm>
    </dsp:sp>
    <dsp:sp modelId="{84FA787B-943D-4648-A0E0-077DF95F033C}">
      <dsp:nvSpPr>
        <dsp:cNvPr id="0" name=""/>
        <dsp:cNvSpPr/>
      </dsp:nvSpPr>
      <dsp:spPr>
        <a:xfrm>
          <a:off x="477782" y="1028700"/>
          <a:ext cx="228600" cy="228600"/>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0D3B8AB-8144-4B66-B7FD-E8F55F0F3DCB}">
      <dsp:nvSpPr>
        <dsp:cNvPr id="0" name=""/>
        <dsp:cNvSpPr/>
      </dsp:nvSpPr>
      <dsp:spPr>
        <a:xfrm>
          <a:off x="1240675" y="1371599"/>
          <a:ext cx="1179261" cy="91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008" tIns="64008" rIns="64008" bIns="64008" numCol="1" spcCol="1270" anchor="t" anchorCtr="0">
          <a:noAutofit/>
        </a:bodyPr>
        <a:lstStyle/>
        <a:p>
          <a:pPr marL="0" lvl="0" indent="0" algn="ctr" defTabSz="400050">
            <a:lnSpc>
              <a:spcPct val="90000"/>
            </a:lnSpc>
            <a:spcBef>
              <a:spcPct val="0"/>
            </a:spcBef>
            <a:spcAft>
              <a:spcPct val="35000"/>
            </a:spcAft>
            <a:buNone/>
          </a:pPr>
          <a:r>
            <a:rPr lang="en-US" sz="900" b="1" kern="1200" dirty="0">
              <a:solidFill>
                <a:srgbClr val="565656"/>
              </a:solidFill>
            </a:rPr>
            <a:t>January 16, 2016</a:t>
          </a:r>
        </a:p>
        <a:p>
          <a:pPr marL="0" lvl="0" indent="0" algn="ctr" defTabSz="400050">
            <a:lnSpc>
              <a:spcPct val="90000"/>
            </a:lnSpc>
            <a:spcBef>
              <a:spcPct val="0"/>
            </a:spcBef>
            <a:spcAft>
              <a:spcPct val="35000"/>
            </a:spcAft>
            <a:buNone/>
          </a:pPr>
          <a:r>
            <a:rPr lang="en-US" sz="900" b="1" kern="1200" dirty="0">
              <a:solidFill>
                <a:srgbClr val="565656"/>
              </a:solidFill>
            </a:rPr>
            <a:t> Effective date</a:t>
          </a:r>
        </a:p>
      </dsp:txBody>
      <dsp:txXfrm>
        <a:off x="1240675" y="1371599"/>
        <a:ext cx="1179261" cy="914400"/>
      </dsp:txXfrm>
    </dsp:sp>
    <dsp:sp modelId="{4B5021CD-2404-4480-9BFE-DF29D0D5D40F}">
      <dsp:nvSpPr>
        <dsp:cNvPr id="0" name=""/>
        <dsp:cNvSpPr/>
      </dsp:nvSpPr>
      <dsp:spPr>
        <a:xfrm>
          <a:off x="1716006" y="1028700"/>
          <a:ext cx="228600" cy="228600"/>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0844A54-039F-45FE-817E-4492216DA507}">
      <dsp:nvSpPr>
        <dsp:cNvPr id="0" name=""/>
        <dsp:cNvSpPr/>
      </dsp:nvSpPr>
      <dsp:spPr>
        <a:xfrm>
          <a:off x="2478899" y="0"/>
          <a:ext cx="1179261" cy="91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008" tIns="64008" rIns="64008" bIns="64008" numCol="1" spcCol="1270" anchor="b" anchorCtr="0">
          <a:noAutofit/>
        </a:bodyPr>
        <a:lstStyle/>
        <a:p>
          <a:pPr marL="0" lvl="0" indent="0" algn="ctr" defTabSz="400050">
            <a:lnSpc>
              <a:spcPct val="90000"/>
            </a:lnSpc>
            <a:spcBef>
              <a:spcPct val="0"/>
            </a:spcBef>
            <a:spcAft>
              <a:spcPts val="400"/>
            </a:spcAft>
            <a:buNone/>
          </a:pPr>
          <a:r>
            <a:rPr lang="en-US" sz="900" b="1" kern="1200" dirty="0">
              <a:solidFill>
                <a:srgbClr val="565656"/>
              </a:solidFill>
            </a:rPr>
            <a:t>December 2017</a:t>
          </a:r>
        </a:p>
        <a:p>
          <a:pPr marL="0" lvl="0" indent="0" algn="ctr" defTabSz="400050">
            <a:lnSpc>
              <a:spcPct val="90000"/>
            </a:lnSpc>
            <a:spcBef>
              <a:spcPct val="0"/>
            </a:spcBef>
            <a:spcAft>
              <a:spcPts val="400"/>
            </a:spcAft>
            <a:buNone/>
          </a:pPr>
          <a:r>
            <a:rPr lang="en-US" sz="900" b="1" kern="1200" dirty="0">
              <a:solidFill>
                <a:srgbClr val="565656"/>
              </a:solidFill>
            </a:rPr>
            <a:t> Compliance date</a:t>
          </a:r>
        </a:p>
      </dsp:txBody>
      <dsp:txXfrm>
        <a:off x="2478899" y="0"/>
        <a:ext cx="1179261" cy="914400"/>
      </dsp:txXfrm>
    </dsp:sp>
    <dsp:sp modelId="{DB8A9BED-6C1A-4416-9B59-F170182A0A41}">
      <dsp:nvSpPr>
        <dsp:cNvPr id="0" name=""/>
        <dsp:cNvSpPr/>
      </dsp:nvSpPr>
      <dsp:spPr>
        <a:xfrm>
          <a:off x="2954230" y="1028700"/>
          <a:ext cx="228600" cy="228600"/>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95772C9-DE4D-4191-AFBE-F8E165ED4401}">
      <dsp:nvSpPr>
        <dsp:cNvPr id="0" name=""/>
        <dsp:cNvSpPr/>
      </dsp:nvSpPr>
      <dsp:spPr>
        <a:xfrm>
          <a:off x="3717123" y="1371599"/>
          <a:ext cx="1179261" cy="91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008" tIns="64008" rIns="64008" bIns="64008" numCol="1" spcCol="1270" anchor="t" anchorCtr="0">
          <a:noAutofit/>
        </a:bodyPr>
        <a:lstStyle/>
        <a:p>
          <a:pPr marL="0" lvl="0" indent="0" algn="ctr" defTabSz="400050">
            <a:lnSpc>
              <a:spcPct val="90000"/>
            </a:lnSpc>
            <a:spcBef>
              <a:spcPct val="0"/>
            </a:spcBef>
            <a:spcAft>
              <a:spcPct val="35000"/>
            </a:spcAft>
            <a:buNone/>
          </a:pPr>
          <a:r>
            <a:rPr lang="en-US" sz="900" b="1" kern="1200" dirty="0">
              <a:solidFill>
                <a:srgbClr val="565656"/>
              </a:solidFill>
            </a:rPr>
            <a:t>December 2019 </a:t>
          </a:r>
        </a:p>
        <a:p>
          <a:pPr marL="0" lvl="0" indent="0" algn="ctr" defTabSz="400050">
            <a:lnSpc>
              <a:spcPct val="90000"/>
            </a:lnSpc>
            <a:spcBef>
              <a:spcPct val="0"/>
            </a:spcBef>
            <a:spcAft>
              <a:spcPct val="35000"/>
            </a:spcAft>
            <a:buNone/>
          </a:pPr>
          <a:r>
            <a:rPr lang="en-US" sz="900" b="1" kern="1200" dirty="0">
              <a:solidFill>
                <a:srgbClr val="565656"/>
              </a:solidFill>
            </a:rPr>
            <a:t>Last date to be able to use AOBRD</a:t>
          </a:r>
        </a:p>
      </dsp:txBody>
      <dsp:txXfrm>
        <a:off x="3717123" y="1371599"/>
        <a:ext cx="1179261" cy="914400"/>
      </dsp:txXfrm>
    </dsp:sp>
    <dsp:sp modelId="{AAA29874-6500-4C05-AD77-E9796AE58D55}">
      <dsp:nvSpPr>
        <dsp:cNvPr id="0" name=""/>
        <dsp:cNvSpPr/>
      </dsp:nvSpPr>
      <dsp:spPr>
        <a:xfrm>
          <a:off x="4192454" y="1028700"/>
          <a:ext cx="228600" cy="228600"/>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FECE15-4A71-49FE-9547-0769DA13BDD3}">
      <dsp:nvSpPr>
        <dsp:cNvPr id="0" name=""/>
        <dsp:cNvSpPr/>
      </dsp:nvSpPr>
      <dsp:spPr>
        <a:xfrm>
          <a:off x="0" y="8661"/>
          <a:ext cx="2817686" cy="1045917"/>
        </a:xfrm>
        <a:prstGeom prst="roundRect">
          <a:avLst>
            <a:gd name="adj" fmla="val 10000"/>
          </a:avLst>
        </a:prstGeom>
        <a:solidFill>
          <a:srgbClr val="F8991D">
            <a:hueOff val="0"/>
            <a:satOff val="0"/>
            <a:lumOff val="0"/>
            <a:alphaOff val="0"/>
          </a:srgbClr>
        </a:solidFill>
        <a:ln w="254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t" anchorCtr="0">
          <a:noAutofit/>
        </a:bodyPr>
        <a:lstStyle/>
        <a:p>
          <a:pPr marL="0" lvl="0" indent="0" algn="l" defTabSz="577850">
            <a:lnSpc>
              <a:spcPct val="100000"/>
            </a:lnSpc>
            <a:spcBef>
              <a:spcPct val="0"/>
            </a:spcBef>
            <a:spcAft>
              <a:spcPct val="35000"/>
            </a:spcAft>
            <a:buNone/>
          </a:pPr>
          <a:r>
            <a:rPr lang="en-US" sz="1300" kern="1200" dirty="0">
              <a:solidFill>
                <a:sysClr val="window" lastClr="FFFFFF"/>
              </a:solidFill>
              <a:latin typeface="Avenir-Medium"/>
              <a:ea typeface="+mn-ea"/>
              <a:cs typeface="+mn-cs"/>
            </a:rPr>
            <a:t>Telematics Transfer Method</a:t>
          </a:r>
        </a:p>
        <a:p>
          <a:pPr marL="57150" lvl="1" indent="-57150" algn="l" defTabSz="444500">
            <a:lnSpc>
              <a:spcPct val="90000"/>
            </a:lnSpc>
            <a:spcBef>
              <a:spcPct val="0"/>
            </a:spcBef>
            <a:spcAft>
              <a:spcPct val="15000"/>
            </a:spcAft>
            <a:buChar char="•"/>
          </a:pPr>
          <a:r>
            <a:rPr lang="en-US" sz="1000" kern="1200" dirty="0">
              <a:solidFill>
                <a:sysClr val="window" lastClr="FFFFFF"/>
              </a:solidFill>
              <a:latin typeface="Avenir-Medium"/>
              <a:ea typeface="+mn-ea"/>
              <a:cs typeface="+mn-cs"/>
            </a:rPr>
            <a:t>Web Services</a:t>
          </a:r>
        </a:p>
        <a:p>
          <a:pPr marL="57150" lvl="1" indent="-57150" algn="l" defTabSz="444500">
            <a:lnSpc>
              <a:spcPct val="90000"/>
            </a:lnSpc>
            <a:spcBef>
              <a:spcPct val="0"/>
            </a:spcBef>
            <a:spcAft>
              <a:spcPct val="15000"/>
            </a:spcAft>
            <a:buChar char="•"/>
          </a:pPr>
          <a:r>
            <a:rPr lang="en-US" sz="1000" kern="1200" dirty="0">
              <a:solidFill>
                <a:sysClr val="window" lastClr="FFFFFF"/>
              </a:solidFill>
              <a:latin typeface="Avenir-Medium"/>
              <a:ea typeface="+mn-ea"/>
              <a:cs typeface="+mn-cs"/>
            </a:rPr>
            <a:t>Email SMTP</a:t>
          </a:r>
        </a:p>
        <a:p>
          <a:pPr marL="57150" lvl="1" indent="-57150" algn="l" defTabSz="444500">
            <a:lnSpc>
              <a:spcPct val="90000"/>
            </a:lnSpc>
            <a:spcBef>
              <a:spcPct val="0"/>
            </a:spcBef>
            <a:spcAft>
              <a:spcPct val="15000"/>
            </a:spcAft>
            <a:buChar char="•"/>
          </a:pPr>
          <a:endParaRPr lang="en-US" sz="1000" kern="1200" dirty="0">
            <a:solidFill>
              <a:sysClr val="window" lastClr="FFFFFF"/>
            </a:solidFill>
            <a:latin typeface="Avenir-Medium"/>
            <a:ea typeface="+mn-ea"/>
            <a:cs typeface="+mn-cs"/>
          </a:endParaRPr>
        </a:p>
      </dsp:txBody>
      <dsp:txXfrm>
        <a:off x="716841" y="8661"/>
        <a:ext cx="2100844" cy="1045917"/>
      </dsp:txXfrm>
    </dsp:sp>
    <dsp:sp modelId="{0CF2E548-C410-4165-9EC2-E02FE23EF19D}">
      <dsp:nvSpPr>
        <dsp:cNvPr id="0" name=""/>
        <dsp:cNvSpPr/>
      </dsp:nvSpPr>
      <dsp:spPr>
        <a:xfrm>
          <a:off x="165253" y="113667"/>
          <a:ext cx="539637" cy="818582"/>
        </a:xfrm>
        <a:prstGeom prst="roundRect">
          <a:avLst>
            <a:gd name="adj" fmla="val 10000"/>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13000" r="-13000"/>
          </a:stretch>
        </a:blipFill>
        <a:ln w="254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dsp:style>
    </dsp:sp>
    <dsp:sp modelId="{03A53F8D-7D69-4A4D-8888-A59EF552F451}">
      <dsp:nvSpPr>
        <dsp:cNvPr id="0" name=""/>
        <dsp:cNvSpPr/>
      </dsp:nvSpPr>
      <dsp:spPr>
        <a:xfrm>
          <a:off x="0" y="1200037"/>
          <a:ext cx="2817686" cy="980288"/>
        </a:xfrm>
        <a:prstGeom prst="roundRect">
          <a:avLst>
            <a:gd name="adj" fmla="val 10000"/>
          </a:avLst>
        </a:prstGeom>
        <a:solidFill>
          <a:srgbClr val="F8991D">
            <a:hueOff val="0"/>
            <a:satOff val="0"/>
            <a:lumOff val="0"/>
            <a:alphaOff val="0"/>
          </a:srgbClr>
        </a:solidFill>
        <a:ln w="254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US" sz="1300" kern="1200" dirty="0">
              <a:solidFill>
                <a:sysClr val="window" lastClr="FFFFFF"/>
              </a:solidFill>
              <a:latin typeface="Avenir-Medium"/>
              <a:ea typeface="+mn-ea"/>
              <a:cs typeface="+mn-cs"/>
            </a:rPr>
            <a:t>Peer to Peer Transfer Method</a:t>
          </a:r>
        </a:p>
        <a:p>
          <a:pPr marL="57150" lvl="1" indent="-57150" algn="l" defTabSz="444500">
            <a:lnSpc>
              <a:spcPct val="90000"/>
            </a:lnSpc>
            <a:spcBef>
              <a:spcPct val="0"/>
            </a:spcBef>
            <a:spcAft>
              <a:spcPct val="15000"/>
            </a:spcAft>
            <a:buChar char="•"/>
          </a:pPr>
          <a:r>
            <a:rPr lang="en-US" sz="1000" kern="1200" dirty="0">
              <a:solidFill>
                <a:sysClr val="window" lastClr="FFFFFF"/>
              </a:solidFill>
              <a:latin typeface="Avenir-Medium"/>
              <a:ea typeface="+mn-ea"/>
              <a:cs typeface="+mn-cs"/>
            </a:rPr>
            <a:t>Bluetooth Web service local network</a:t>
          </a:r>
        </a:p>
        <a:p>
          <a:pPr marL="57150" lvl="1" indent="-57150" algn="l" defTabSz="444500">
            <a:lnSpc>
              <a:spcPct val="90000"/>
            </a:lnSpc>
            <a:spcBef>
              <a:spcPct val="0"/>
            </a:spcBef>
            <a:spcAft>
              <a:spcPct val="15000"/>
            </a:spcAft>
            <a:buChar char="•"/>
          </a:pPr>
          <a:r>
            <a:rPr lang="en-US" sz="1000" kern="1200" dirty="0">
              <a:solidFill>
                <a:sysClr val="window" lastClr="FFFFFF"/>
              </a:solidFill>
              <a:latin typeface="Avenir-Medium"/>
              <a:ea typeface="+mn-ea"/>
              <a:cs typeface="+mn-cs"/>
            </a:rPr>
            <a:t>USB 2.0</a:t>
          </a:r>
        </a:p>
      </dsp:txBody>
      <dsp:txXfrm>
        <a:off x="716841" y="1200037"/>
        <a:ext cx="2100844" cy="980288"/>
      </dsp:txXfrm>
    </dsp:sp>
    <dsp:sp modelId="{43729007-C496-4ED9-8818-C8FC02695283}">
      <dsp:nvSpPr>
        <dsp:cNvPr id="0" name=""/>
        <dsp:cNvSpPr/>
      </dsp:nvSpPr>
      <dsp:spPr>
        <a:xfrm>
          <a:off x="179147" y="1299157"/>
          <a:ext cx="230035" cy="381089"/>
        </a:xfrm>
        <a:prstGeom prst="roundRect">
          <a:avLst>
            <a:gd name="adj" fmla="val 10000"/>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t="-4000" b="-4000"/>
          </a:stretch>
        </a:blipFill>
        <a:ln w="254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FECE15-4A71-49FE-9547-0769DA13BDD3}">
      <dsp:nvSpPr>
        <dsp:cNvPr id="0" name=""/>
        <dsp:cNvSpPr/>
      </dsp:nvSpPr>
      <dsp:spPr>
        <a:xfrm>
          <a:off x="0" y="10102"/>
          <a:ext cx="3159442" cy="1219847"/>
        </a:xfrm>
        <a:prstGeom prst="roundRect">
          <a:avLst>
            <a:gd name="adj" fmla="val 10000"/>
          </a:avLst>
        </a:prstGeom>
        <a:solidFill>
          <a:srgbClr val="F8991D">
            <a:hueOff val="0"/>
            <a:satOff val="0"/>
            <a:lumOff val="0"/>
            <a:alphaOff val="0"/>
          </a:srgbClr>
        </a:solidFill>
        <a:ln w="254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t" anchorCtr="0">
          <a:noAutofit/>
        </a:bodyPr>
        <a:lstStyle/>
        <a:p>
          <a:pPr marL="0" lvl="0" indent="0" algn="l" defTabSz="355600">
            <a:lnSpc>
              <a:spcPct val="100000"/>
            </a:lnSpc>
            <a:spcBef>
              <a:spcPct val="0"/>
            </a:spcBef>
            <a:spcAft>
              <a:spcPct val="35000"/>
            </a:spcAft>
            <a:buNone/>
          </a:pPr>
          <a:endParaRPr lang="en-US" sz="800" b="1" kern="1200" dirty="0">
            <a:solidFill>
              <a:sysClr val="window" lastClr="FFFFFF"/>
            </a:solidFill>
            <a:latin typeface="Avenir-Medium"/>
            <a:ea typeface="+mn-ea"/>
            <a:cs typeface="+mn-cs"/>
          </a:endParaRPr>
        </a:p>
        <a:p>
          <a:pPr marL="0" lvl="0" indent="0" algn="l" defTabSz="355600">
            <a:lnSpc>
              <a:spcPct val="100000"/>
            </a:lnSpc>
            <a:spcBef>
              <a:spcPct val="0"/>
            </a:spcBef>
            <a:spcAft>
              <a:spcPct val="35000"/>
            </a:spcAft>
            <a:buNone/>
          </a:pPr>
          <a:r>
            <a:rPr lang="en-US" sz="1200" b="1" kern="1200" dirty="0">
              <a:solidFill>
                <a:sysClr val="window" lastClr="FFFFFF"/>
              </a:solidFill>
              <a:latin typeface="Avenir-Medium"/>
              <a:ea typeface="+mn-ea"/>
              <a:cs typeface="+mn-cs"/>
            </a:rPr>
            <a:t>Telematics Transfer Method</a:t>
          </a:r>
        </a:p>
        <a:p>
          <a:pPr marL="0" lvl="0" indent="0" algn="l" defTabSz="355600">
            <a:lnSpc>
              <a:spcPct val="100000"/>
            </a:lnSpc>
            <a:spcBef>
              <a:spcPct val="0"/>
            </a:spcBef>
            <a:spcAft>
              <a:spcPct val="35000"/>
            </a:spcAft>
            <a:buNone/>
          </a:pPr>
          <a:endParaRPr lang="en-US" sz="800" b="1" kern="1200" dirty="0">
            <a:solidFill>
              <a:sysClr val="window" lastClr="FFFFFF"/>
            </a:solidFill>
            <a:latin typeface="Avenir-Medium"/>
            <a:ea typeface="+mn-ea"/>
            <a:cs typeface="+mn-cs"/>
          </a:endParaRPr>
        </a:p>
        <a:p>
          <a:pPr marL="114300" lvl="1" indent="-114300" algn="l" defTabSz="533400">
            <a:lnSpc>
              <a:spcPct val="90000"/>
            </a:lnSpc>
            <a:spcBef>
              <a:spcPct val="0"/>
            </a:spcBef>
            <a:spcAft>
              <a:spcPct val="15000"/>
            </a:spcAft>
            <a:buChar char="•"/>
          </a:pPr>
          <a:r>
            <a:rPr lang="en-US" sz="1200" b="1" kern="1200" dirty="0">
              <a:solidFill>
                <a:sysClr val="window" lastClr="FFFFFF"/>
              </a:solidFill>
              <a:latin typeface="Avenir-Medium"/>
              <a:ea typeface="+mn-ea"/>
              <a:cs typeface="+mn-cs"/>
            </a:rPr>
            <a:t> Web Services</a:t>
          </a:r>
        </a:p>
        <a:p>
          <a:pPr marL="114300" lvl="1" indent="-114300" algn="l" defTabSz="533400">
            <a:lnSpc>
              <a:spcPct val="90000"/>
            </a:lnSpc>
            <a:spcBef>
              <a:spcPct val="0"/>
            </a:spcBef>
            <a:spcAft>
              <a:spcPct val="15000"/>
            </a:spcAft>
            <a:buChar char="•"/>
          </a:pPr>
          <a:r>
            <a:rPr lang="en-US" sz="1200" b="1" kern="1200" dirty="0">
              <a:solidFill>
                <a:sysClr val="window" lastClr="FFFFFF"/>
              </a:solidFill>
              <a:latin typeface="Avenir-Medium"/>
              <a:ea typeface="+mn-ea"/>
              <a:cs typeface="+mn-cs"/>
            </a:rPr>
            <a:t> Email SMTP</a:t>
          </a:r>
        </a:p>
        <a:p>
          <a:pPr marL="114300" lvl="1" indent="-114300" algn="l" defTabSz="533400">
            <a:lnSpc>
              <a:spcPct val="90000"/>
            </a:lnSpc>
            <a:spcBef>
              <a:spcPct val="0"/>
            </a:spcBef>
            <a:spcAft>
              <a:spcPct val="15000"/>
            </a:spcAft>
            <a:buChar char="•"/>
          </a:pPr>
          <a:endParaRPr lang="en-US" sz="1200" b="1" kern="1200" dirty="0">
            <a:solidFill>
              <a:sysClr val="window" lastClr="FFFFFF"/>
            </a:solidFill>
            <a:latin typeface="Avenir-Medium"/>
            <a:ea typeface="+mn-ea"/>
            <a:cs typeface="+mn-cs"/>
          </a:endParaRPr>
        </a:p>
      </dsp:txBody>
      <dsp:txXfrm>
        <a:off x="810686" y="10102"/>
        <a:ext cx="2348755" cy="1219847"/>
      </dsp:txXfrm>
    </dsp:sp>
    <dsp:sp modelId="{0CF2E548-C410-4165-9EC2-E02FE23EF19D}">
      <dsp:nvSpPr>
        <dsp:cNvPr id="0" name=""/>
        <dsp:cNvSpPr/>
      </dsp:nvSpPr>
      <dsp:spPr>
        <a:xfrm>
          <a:off x="167398" y="286357"/>
          <a:ext cx="430720" cy="661065"/>
        </a:xfrm>
        <a:prstGeom prst="roundRect">
          <a:avLst>
            <a:gd name="adj" fmla="val 10000"/>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13000" r="-13000"/>
          </a:stretch>
        </a:blipFill>
        <a:ln w="254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dsp:style>
    </dsp:sp>
    <dsp:sp modelId="{03A53F8D-7D69-4A4D-8888-A59EF552F451}">
      <dsp:nvSpPr>
        <dsp:cNvPr id="0" name=""/>
        <dsp:cNvSpPr/>
      </dsp:nvSpPr>
      <dsp:spPr>
        <a:xfrm>
          <a:off x="0" y="1399593"/>
          <a:ext cx="3159442" cy="1143304"/>
        </a:xfrm>
        <a:prstGeom prst="roundRect">
          <a:avLst>
            <a:gd name="adj" fmla="val 10000"/>
          </a:avLst>
        </a:prstGeom>
        <a:solidFill>
          <a:srgbClr val="F8991D">
            <a:hueOff val="0"/>
            <a:satOff val="0"/>
            <a:lumOff val="0"/>
            <a:alphaOff val="0"/>
          </a:srgbClr>
        </a:solidFill>
        <a:ln w="254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br>
            <a:rPr lang="en-US" sz="1200" b="1" kern="1200" dirty="0">
              <a:solidFill>
                <a:sysClr val="window" lastClr="FFFFFF"/>
              </a:solidFill>
              <a:latin typeface="Avenir-Medium"/>
              <a:ea typeface="+mn-ea"/>
              <a:cs typeface="+mn-cs"/>
            </a:rPr>
          </a:br>
          <a:r>
            <a:rPr lang="en-US" sz="1200" b="1" kern="1200" dirty="0">
              <a:solidFill>
                <a:sysClr val="window" lastClr="FFFFFF"/>
              </a:solidFill>
              <a:latin typeface="Avenir-Medium"/>
              <a:ea typeface="+mn-ea"/>
              <a:cs typeface="+mn-cs"/>
            </a:rPr>
            <a:t>Peer to Peer Transfer Method</a:t>
          </a:r>
        </a:p>
        <a:p>
          <a:pPr marL="0" lvl="0" indent="0" algn="l" defTabSz="533400">
            <a:lnSpc>
              <a:spcPct val="90000"/>
            </a:lnSpc>
            <a:spcBef>
              <a:spcPct val="0"/>
            </a:spcBef>
            <a:spcAft>
              <a:spcPct val="35000"/>
            </a:spcAft>
            <a:buNone/>
          </a:pPr>
          <a:endParaRPr lang="en-US" sz="800" b="1" kern="1200" dirty="0">
            <a:solidFill>
              <a:sysClr val="window" lastClr="FFFFFF"/>
            </a:solidFill>
            <a:latin typeface="Avenir-Medium"/>
            <a:ea typeface="+mn-ea"/>
            <a:cs typeface="+mn-cs"/>
          </a:endParaRPr>
        </a:p>
        <a:p>
          <a:pPr marL="114300" lvl="1" indent="-114300" algn="l" defTabSz="533400">
            <a:lnSpc>
              <a:spcPct val="90000"/>
            </a:lnSpc>
            <a:spcBef>
              <a:spcPct val="0"/>
            </a:spcBef>
            <a:spcAft>
              <a:spcPct val="15000"/>
            </a:spcAft>
            <a:buChar char="•"/>
          </a:pPr>
          <a:r>
            <a:rPr lang="en-US" sz="1200" b="1" kern="1200" dirty="0">
              <a:solidFill>
                <a:sysClr val="window" lastClr="FFFFFF"/>
              </a:solidFill>
              <a:latin typeface="Avenir-Medium"/>
              <a:ea typeface="+mn-ea"/>
              <a:cs typeface="+mn-cs"/>
            </a:rPr>
            <a:t> Bluetooth</a:t>
          </a:r>
        </a:p>
        <a:p>
          <a:pPr marL="114300" lvl="1" indent="-114300" algn="l" defTabSz="533400">
            <a:lnSpc>
              <a:spcPct val="90000"/>
            </a:lnSpc>
            <a:spcBef>
              <a:spcPct val="0"/>
            </a:spcBef>
            <a:spcAft>
              <a:spcPct val="15000"/>
            </a:spcAft>
            <a:buChar char="•"/>
          </a:pPr>
          <a:r>
            <a:rPr lang="en-US" sz="1200" b="1" kern="1200" dirty="0">
              <a:solidFill>
                <a:sysClr val="window" lastClr="FFFFFF"/>
              </a:solidFill>
              <a:latin typeface="Avenir-Medium"/>
              <a:ea typeface="+mn-ea"/>
              <a:cs typeface="+mn-cs"/>
            </a:rPr>
            <a:t> USB 2.0</a:t>
          </a:r>
        </a:p>
      </dsp:txBody>
      <dsp:txXfrm>
        <a:off x="810686" y="1399593"/>
        <a:ext cx="2348755" cy="1143304"/>
      </dsp:txXfrm>
    </dsp:sp>
    <dsp:sp modelId="{43729007-C496-4ED9-8818-C8FC02695283}">
      <dsp:nvSpPr>
        <dsp:cNvPr id="0" name=""/>
        <dsp:cNvSpPr/>
      </dsp:nvSpPr>
      <dsp:spPr>
        <a:xfrm>
          <a:off x="207776" y="1515200"/>
          <a:ext cx="257936" cy="444462"/>
        </a:xfrm>
        <a:prstGeom prst="roundRect">
          <a:avLst>
            <a:gd name="adj" fmla="val 10000"/>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t="-4000" b="-4000"/>
          </a:stretch>
        </a:blipFill>
        <a:ln w="254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9526223-72F7-4463-B1A3-2C37ED7A0197}" type="datetimeFigureOut">
              <a:rPr lang="en-US" smtClean="0"/>
              <a:t>4/18/2017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658C0B-C9DF-4D96-ACBA-FA102B00D506}" type="slidenum">
              <a:rPr lang="en-US" smtClean="0"/>
              <a:t>‹#›</a:t>
            </a:fld>
            <a:endParaRPr lang="en-US"/>
          </a:p>
        </p:txBody>
      </p:sp>
    </p:spTree>
    <p:extLst>
      <p:ext uri="{BB962C8B-B14F-4D97-AF65-F5344CB8AC3E}">
        <p14:creationId xmlns:p14="http://schemas.microsoft.com/office/powerpoint/2010/main" val="40120451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DF55653-DA09-4520-8420-E4940BF405DE}" type="slidenum">
              <a:rPr lang="en-US" smtClean="0"/>
              <a:t>4</a:t>
            </a:fld>
            <a:endParaRPr lang="en-US" dirty="0"/>
          </a:p>
        </p:txBody>
      </p:sp>
    </p:spTree>
    <p:extLst>
      <p:ext uri="{BB962C8B-B14F-4D97-AF65-F5344CB8AC3E}">
        <p14:creationId xmlns:p14="http://schemas.microsoft.com/office/powerpoint/2010/main" val="38527414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Can</a:t>
            </a:r>
            <a:r>
              <a:rPr lang="en-US" baseline="0" dirty="0"/>
              <a:t> you walk me through how you explain this.  I think it is simple but want to make sure. Also what are diagnostic event, malfunction, and intermediate?</a:t>
            </a:r>
            <a:endParaRPr lang="en-US" dirty="0"/>
          </a:p>
        </p:txBody>
      </p:sp>
      <p:sp>
        <p:nvSpPr>
          <p:cNvPr id="4" name="Slide Number Placeholder 3"/>
          <p:cNvSpPr>
            <a:spLocks noGrp="1"/>
          </p:cNvSpPr>
          <p:nvPr>
            <p:ph type="sldNum" sz="quarter" idx="10"/>
          </p:nvPr>
        </p:nvSpPr>
        <p:spPr/>
        <p:txBody>
          <a:bodyPr/>
          <a:lstStyle/>
          <a:p>
            <a:fld id="{7B9582F5-E2FD-4B83-8F00-CE11A560CBC8}" type="slidenum">
              <a:rPr lang="en-US" smtClean="0"/>
              <a:t>11</a:t>
            </a:fld>
            <a:endParaRPr lang="en-US"/>
          </a:p>
        </p:txBody>
      </p:sp>
    </p:spTree>
    <p:extLst>
      <p:ext uri="{BB962C8B-B14F-4D97-AF65-F5344CB8AC3E}">
        <p14:creationId xmlns:p14="http://schemas.microsoft.com/office/powerpoint/2010/main" val="322581493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7" name="Picture 6"/>
          <p:cNvPicPr>
            <a:picLocks noChangeAspect="1"/>
          </p:cNvPicPr>
          <p:nvPr userDrawn="1"/>
        </p:nvPicPr>
        <p:blipFill rotWithShape="1">
          <a:blip r:embed="rId2">
            <a:extLst>
              <a:ext uri="{28A0092B-C50C-407E-A947-70E740481C1C}">
                <a14:useLocalDpi xmlns:a14="http://schemas.microsoft.com/office/drawing/2010/main" val="0"/>
              </a:ext>
            </a:extLst>
          </a:blip>
          <a:srcRect t="2984" r="29043" b="3039"/>
          <a:stretch/>
        </p:blipFill>
        <p:spPr>
          <a:xfrm>
            <a:off x="2645183" y="1"/>
            <a:ext cx="6498818" cy="5143500"/>
          </a:xfrm>
          <a:prstGeom prst="rect">
            <a:avLst/>
          </a:prstGeom>
        </p:spPr>
      </p:pic>
      <p:sp>
        <p:nvSpPr>
          <p:cNvPr id="8" name="Rectangle 7"/>
          <p:cNvSpPr/>
          <p:nvPr userDrawn="1"/>
        </p:nvSpPr>
        <p:spPr>
          <a:xfrm>
            <a:off x="-4885" y="1"/>
            <a:ext cx="5305017" cy="5143499"/>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endParaRPr>
          </a:p>
        </p:txBody>
      </p:sp>
      <p:sp>
        <p:nvSpPr>
          <p:cNvPr id="20" name="Text Placeholder 19"/>
          <p:cNvSpPr>
            <a:spLocks noGrp="1"/>
          </p:cNvSpPr>
          <p:nvPr>
            <p:ph type="body" sz="quarter" idx="10" hasCustomPrompt="1"/>
          </p:nvPr>
        </p:nvSpPr>
        <p:spPr>
          <a:xfrm>
            <a:off x="0" y="1544071"/>
            <a:ext cx="5086350" cy="639006"/>
          </a:xfrm>
        </p:spPr>
        <p:txBody>
          <a:bodyPr>
            <a:noAutofit/>
          </a:bodyPr>
          <a:lstStyle>
            <a:lvl1pPr marL="0" indent="0" algn="r">
              <a:buNone/>
              <a:defRPr sz="2800" b="1">
                <a:solidFill>
                  <a:schemeClr val="accent1"/>
                </a:solidFill>
                <a:latin typeface="+mj-lt"/>
                <a:cs typeface="Avenir Heavy"/>
              </a:defRPr>
            </a:lvl1pPr>
          </a:lstStyle>
          <a:p>
            <a:pPr lvl="0"/>
            <a:r>
              <a:rPr lang="en-US" dirty="0"/>
              <a:t>Click to edit master text</a:t>
            </a:r>
          </a:p>
        </p:txBody>
      </p:sp>
      <p:sp>
        <p:nvSpPr>
          <p:cNvPr id="22" name="Text Placeholder 21"/>
          <p:cNvSpPr>
            <a:spLocks noGrp="1"/>
          </p:cNvSpPr>
          <p:nvPr>
            <p:ph type="body" sz="quarter" idx="11" hasCustomPrompt="1"/>
          </p:nvPr>
        </p:nvSpPr>
        <p:spPr>
          <a:xfrm>
            <a:off x="-4886" y="2091609"/>
            <a:ext cx="5091235" cy="671513"/>
          </a:xfrm>
        </p:spPr>
        <p:txBody>
          <a:bodyPr>
            <a:noAutofit/>
          </a:bodyPr>
          <a:lstStyle>
            <a:lvl1pPr marL="0" indent="0" algn="r">
              <a:buNone/>
              <a:defRPr sz="2400">
                <a:solidFill>
                  <a:schemeClr val="accent2"/>
                </a:solidFill>
                <a:latin typeface="+mn-lt"/>
                <a:cs typeface="Avenir Medium"/>
              </a:defRPr>
            </a:lvl1pPr>
          </a:lstStyle>
          <a:p>
            <a:pPr lvl="0"/>
            <a:r>
              <a:rPr lang="en-US" dirty="0"/>
              <a:t>Click to edit master text styles</a:t>
            </a:r>
          </a:p>
        </p:txBody>
      </p:sp>
      <p:sp>
        <p:nvSpPr>
          <p:cNvPr id="24" name="Text Placeholder 23"/>
          <p:cNvSpPr>
            <a:spLocks noGrp="1"/>
          </p:cNvSpPr>
          <p:nvPr>
            <p:ph type="body" sz="quarter" idx="12" hasCustomPrompt="1"/>
          </p:nvPr>
        </p:nvSpPr>
        <p:spPr>
          <a:xfrm>
            <a:off x="-4886" y="2609057"/>
            <a:ext cx="5091235" cy="671512"/>
          </a:xfrm>
        </p:spPr>
        <p:txBody>
          <a:bodyPr>
            <a:noAutofit/>
          </a:bodyPr>
          <a:lstStyle>
            <a:lvl1pPr marL="0" indent="0" algn="r">
              <a:buNone/>
              <a:defRPr sz="1800">
                <a:solidFill>
                  <a:schemeClr val="tx1"/>
                </a:solidFill>
                <a:latin typeface="+mn-lt"/>
                <a:cs typeface="Avenir Medium"/>
              </a:defRPr>
            </a:lvl1pPr>
          </a:lstStyle>
          <a:p>
            <a:pPr lvl="0"/>
            <a:r>
              <a:rPr lang="en-US" dirty="0"/>
              <a:t>Click to edit master text styles</a:t>
            </a:r>
          </a:p>
        </p:txBody>
      </p:sp>
      <p:pic>
        <p:nvPicPr>
          <p:cNvPr id="12" name="Picture 11" descr="omnitracs_logoNEWTAGLINE-01.png"/>
          <p:cNvPicPr>
            <a:picLocks noChangeAspect="1"/>
          </p:cNvPicPr>
          <p:nvPr userDrawn="1"/>
        </p:nvPicPr>
        <p:blipFill rotWithShape="1">
          <a:blip r:embed="rId3">
            <a:extLst>
              <a:ext uri="{28A0092B-C50C-407E-A947-70E740481C1C}">
                <a14:useLocalDpi xmlns:a14="http://schemas.microsoft.com/office/drawing/2010/main" val="0"/>
              </a:ext>
            </a:extLst>
          </a:blip>
          <a:srcRect l="29347" t="37962" r="29384" b="42197"/>
          <a:stretch/>
        </p:blipFill>
        <p:spPr>
          <a:xfrm>
            <a:off x="3057979" y="4303525"/>
            <a:ext cx="2028371" cy="753533"/>
          </a:xfrm>
          <a:prstGeom prst="rect">
            <a:avLst/>
          </a:prstGeom>
        </p:spPr>
      </p:pic>
      <p:sp>
        <p:nvSpPr>
          <p:cNvPr id="9" name="TextBox 8"/>
          <p:cNvSpPr txBox="1"/>
          <p:nvPr userDrawn="1"/>
        </p:nvSpPr>
        <p:spPr>
          <a:xfrm>
            <a:off x="163493" y="4783773"/>
            <a:ext cx="2644702" cy="184666"/>
          </a:xfrm>
          <a:prstGeom prst="rect">
            <a:avLst/>
          </a:prstGeom>
          <a:noFill/>
        </p:spPr>
        <p:txBody>
          <a:bodyPr wrap="square" rtlCol="0">
            <a:spAutoFit/>
          </a:bodyPr>
          <a:lstStyle/>
          <a:p>
            <a:pPr>
              <a:tabLst/>
            </a:pPr>
            <a:r>
              <a:rPr lang="en-US" sz="600" b="0" i="0" u="none" strike="noStrike" kern="1200" baseline="0" dirty="0">
                <a:solidFill>
                  <a:schemeClr val="bg1">
                    <a:lumMod val="75000"/>
                  </a:schemeClr>
                </a:solidFill>
                <a:latin typeface="Avenir 35 Light" pitchFamily="34" charset="0"/>
                <a:ea typeface="+mn-ea"/>
                <a:cs typeface="+mn-cs"/>
              </a:rPr>
              <a:t>© 2016 Omnitracs, LLC. All rights reserved.</a:t>
            </a:r>
            <a:endParaRPr lang="en-US" sz="600" dirty="0">
              <a:solidFill>
                <a:schemeClr val="bg1">
                  <a:lumMod val="75000"/>
                </a:schemeClr>
              </a:solidFill>
              <a:latin typeface="Avenir 35 Light" pitchFamily="34" charset="0"/>
            </a:endParaRPr>
          </a:p>
        </p:txBody>
      </p:sp>
    </p:spTree>
    <p:extLst>
      <p:ext uri="{BB962C8B-B14F-4D97-AF65-F5344CB8AC3E}">
        <p14:creationId xmlns:p14="http://schemas.microsoft.com/office/powerpoint/2010/main" val="5243895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 Slide">
    <p:spTree>
      <p:nvGrpSpPr>
        <p:cNvPr id="1" name=""/>
        <p:cNvGrpSpPr/>
        <p:nvPr/>
      </p:nvGrpSpPr>
      <p:grpSpPr>
        <a:xfrm>
          <a:off x="0" y="0"/>
          <a:ext cx="0" cy="0"/>
          <a:chOff x="0" y="0"/>
          <a:chExt cx="0" cy="0"/>
        </a:xfrm>
      </p:grpSpPr>
      <p:pic>
        <p:nvPicPr>
          <p:cNvPr id="7" name="Picture 6"/>
          <p:cNvPicPr>
            <a:picLocks noChangeAspect="1"/>
          </p:cNvPicPr>
          <p:nvPr userDrawn="1"/>
        </p:nvPicPr>
        <p:blipFill rotWithShape="1">
          <a:blip r:embed="rId2">
            <a:extLst>
              <a:ext uri="{28A0092B-C50C-407E-A947-70E740481C1C}">
                <a14:useLocalDpi xmlns:a14="http://schemas.microsoft.com/office/drawing/2010/main" val="0"/>
              </a:ext>
            </a:extLst>
          </a:blip>
          <a:srcRect l="45748" t="6022" r="45008"/>
          <a:stretch/>
        </p:blipFill>
        <p:spPr>
          <a:xfrm>
            <a:off x="0" y="0"/>
            <a:ext cx="846668" cy="5143500"/>
          </a:xfrm>
          <a:prstGeom prst="rect">
            <a:avLst/>
          </a:prstGeom>
        </p:spPr>
      </p:pic>
      <p:sp>
        <p:nvSpPr>
          <p:cNvPr id="8" name="Rectangle 7"/>
          <p:cNvSpPr/>
          <p:nvPr userDrawn="1"/>
        </p:nvSpPr>
        <p:spPr>
          <a:xfrm>
            <a:off x="452315" y="0"/>
            <a:ext cx="8691685" cy="5143500"/>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1" name="Picture 10" descr="Screen Shot 2015-06-25 at 3.43.43 PM.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189712" y="4491968"/>
            <a:ext cx="1850571" cy="651532"/>
          </a:xfrm>
          <a:prstGeom prst="rect">
            <a:avLst/>
          </a:prstGeom>
        </p:spPr>
      </p:pic>
      <p:sp>
        <p:nvSpPr>
          <p:cNvPr id="10" name="Text Placeholder 2"/>
          <p:cNvSpPr>
            <a:spLocks noGrp="1"/>
          </p:cNvSpPr>
          <p:nvPr>
            <p:ph idx="1"/>
          </p:nvPr>
        </p:nvSpPr>
        <p:spPr>
          <a:xfrm>
            <a:off x="635000" y="1487802"/>
            <a:ext cx="8051800" cy="2915756"/>
          </a:xfrm>
          <a:prstGeom prst="rect">
            <a:avLst/>
          </a:prstGeom>
        </p:spPr>
        <p:txBody>
          <a:bodyPr vert="horz" lIns="91440" tIns="45720" rIns="91440" bIns="45720" rtlCol="0">
            <a:normAutofit/>
          </a:bodyPr>
          <a:lstStyle>
            <a:lvl1pPr>
              <a:defRPr>
                <a:solidFill>
                  <a:schemeClr val="tx1"/>
                </a:solidFill>
                <a:latin typeface="+mn-lt"/>
              </a:defRPr>
            </a:lvl1pPr>
            <a:lvl2pPr>
              <a:buClr>
                <a:schemeClr val="accent1"/>
              </a:buClr>
              <a:defRPr>
                <a:solidFill>
                  <a:schemeClr val="tx1"/>
                </a:solidFill>
                <a:latin typeface="+mn-lt"/>
              </a:defRPr>
            </a:lvl2pPr>
            <a:lvl3pPr>
              <a:buClr>
                <a:schemeClr val="accent1"/>
              </a:buClr>
              <a:defRPr>
                <a:solidFill>
                  <a:schemeClr val="tx1"/>
                </a:solidFill>
                <a:latin typeface="+mn-lt"/>
              </a:defRPr>
            </a:lvl3pPr>
            <a:lvl4pPr>
              <a:buClr>
                <a:schemeClr val="accent1"/>
              </a:buClr>
              <a:defRPr>
                <a:solidFill>
                  <a:schemeClr val="tx1"/>
                </a:solidFill>
                <a:latin typeface="+mn-lt"/>
              </a:defRPr>
            </a:lvl4pPr>
            <a:lvl5pPr>
              <a:buClr>
                <a:schemeClr val="accent1"/>
              </a:buClr>
              <a:defRPr>
                <a:solidFill>
                  <a:schemeClr val="tx1"/>
                </a:solidFill>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Text Placeholder 21"/>
          <p:cNvSpPr>
            <a:spLocks noGrp="1"/>
          </p:cNvSpPr>
          <p:nvPr>
            <p:ph type="body" sz="quarter" idx="11" hasCustomPrompt="1"/>
          </p:nvPr>
        </p:nvSpPr>
        <p:spPr>
          <a:xfrm>
            <a:off x="635000" y="1077321"/>
            <a:ext cx="8051800" cy="396389"/>
          </a:xfrm>
        </p:spPr>
        <p:txBody>
          <a:bodyPr anchor="ctr">
            <a:noAutofit/>
          </a:bodyPr>
          <a:lstStyle>
            <a:lvl1pPr marL="0" indent="0" algn="l">
              <a:buNone/>
              <a:defRPr sz="2000" baseline="0">
                <a:solidFill>
                  <a:schemeClr val="accent2"/>
                </a:solidFill>
                <a:latin typeface="+mn-lt"/>
                <a:cs typeface="Avenir Medium"/>
              </a:defRPr>
            </a:lvl1pPr>
          </a:lstStyle>
          <a:p>
            <a:pPr lvl="0"/>
            <a:r>
              <a:rPr lang="en-US" dirty="0"/>
              <a:t>Click to edit Sub title styles</a:t>
            </a:r>
          </a:p>
        </p:txBody>
      </p:sp>
      <p:sp>
        <p:nvSpPr>
          <p:cNvPr id="3" name="Title 2"/>
          <p:cNvSpPr>
            <a:spLocks noGrp="1"/>
          </p:cNvSpPr>
          <p:nvPr>
            <p:ph type="title"/>
          </p:nvPr>
        </p:nvSpPr>
        <p:spPr/>
        <p:txBody>
          <a:bodyPr/>
          <a:lstStyle>
            <a:lvl1pPr>
              <a:defRPr sz="3000" b="1">
                <a:solidFill>
                  <a:schemeClr val="accent1"/>
                </a:solidFill>
                <a:latin typeface="+mj-lt"/>
              </a:defRPr>
            </a:lvl1pPr>
          </a:lstStyle>
          <a:p>
            <a:r>
              <a:rPr lang="en-US"/>
              <a:t>Click to edit Master title style</a:t>
            </a:r>
            <a:endParaRPr lang="en-US" dirty="0"/>
          </a:p>
        </p:txBody>
      </p:sp>
    </p:spTree>
    <p:extLst>
      <p:ext uri="{BB962C8B-B14F-4D97-AF65-F5344CB8AC3E}">
        <p14:creationId xmlns:p14="http://schemas.microsoft.com/office/powerpoint/2010/main" val="42853453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ransition Slide">
    <p:spTree>
      <p:nvGrpSpPr>
        <p:cNvPr id="1" name=""/>
        <p:cNvGrpSpPr/>
        <p:nvPr/>
      </p:nvGrpSpPr>
      <p:grpSpPr>
        <a:xfrm>
          <a:off x="0" y="0"/>
          <a:ext cx="0" cy="0"/>
          <a:chOff x="0" y="0"/>
          <a:chExt cx="0" cy="0"/>
        </a:xfrm>
      </p:grpSpPr>
      <p:pic>
        <p:nvPicPr>
          <p:cNvPr id="8" name="Picture 7"/>
          <p:cNvPicPr>
            <a:picLocks noChangeAspect="1"/>
          </p:cNvPicPr>
          <p:nvPr userDrawn="1"/>
        </p:nvPicPr>
        <p:blipFill rotWithShape="1">
          <a:blip r:embed="rId2">
            <a:extLst>
              <a:ext uri="{28A0092B-C50C-407E-A947-70E740481C1C}">
                <a14:useLocalDpi xmlns:a14="http://schemas.microsoft.com/office/drawing/2010/main" val="0"/>
              </a:ext>
            </a:extLst>
          </a:blip>
          <a:srcRect l="11880" t="40778"/>
          <a:stretch/>
        </p:blipFill>
        <p:spPr>
          <a:xfrm>
            <a:off x="0" y="-1"/>
            <a:ext cx="9144000" cy="3672417"/>
          </a:xfrm>
          <a:prstGeom prst="rect">
            <a:avLst/>
          </a:prstGeom>
        </p:spPr>
      </p:pic>
      <p:sp>
        <p:nvSpPr>
          <p:cNvPr id="9" name="Rectangle 8"/>
          <p:cNvSpPr/>
          <p:nvPr userDrawn="1"/>
        </p:nvSpPr>
        <p:spPr>
          <a:xfrm>
            <a:off x="-4885" y="1746250"/>
            <a:ext cx="9148885" cy="3397249"/>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accent1"/>
              </a:solidFill>
            </a:endParaRPr>
          </a:p>
        </p:txBody>
      </p:sp>
      <p:pic>
        <p:nvPicPr>
          <p:cNvPr id="10" name="Picture 9" descr="Screen Shot 2015-06-25 at 3.43.43 PM.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189712" y="4491968"/>
            <a:ext cx="1850571" cy="651532"/>
          </a:xfrm>
          <a:prstGeom prst="rect">
            <a:avLst/>
          </a:prstGeom>
        </p:spPr>
      </p:pic>
      <p:sp>
        <p:nvSpPr>
          <p:cNvPr id="3" name="Text Placeholder 2"/>
          <p:cNvSpPr>
            <a:spLocks noGrp="1"/>
          </p:cNvSpPr>
          <p:nvPr>
            <p:ph type="body" idx="1" hasCustomPrompt="1"/>
          </p:nvPr>
        </p:nvSpPr>
        <p:spPr>
          <a:xfrm>
            <a:off x="722313" y="1741232"/>
            <a:ext cx="7772400" cy="1125140"/>
          </a:xfrm>
        </p:spPr>
        <p:txBody>
          <a:bodyPr anchor="b">
            <a:noAutofit/>
          </a:bodyPr>
          <a:lstStyle>
            <a:lvl1pPr marL="0" indent="0">
              <a:buNone/>
              <a:defRPr sz="2400">
                <a:solidFill>
                  <a:schemeClr val="accent2"/>
                </a:solidFill>
                <a:latin typeface="+mn-lt"/>
                <a:cs typeface="Avenir Medium"/>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Title 3"/>
          <p:cNvSpPr>
            <a:spLocks noGrp="1"/>
          </p:cNvSpPr>
          <p:nvPr>
            <p:ph type="title"/>
          </p:nvPr>
        </p:nvSpPr>
        <p:spPr>
          <a:xfrm>
            <a:off x="722312" y="2880660"/>
            <a:ext cx="7772401" cy="857250"/>
          </a:xfrm>
        </p:spPr>
        <p:txBody>
          <a:bodyPr anchor="t"/>
          <a:lstStyle>
            <a:lvl1pPr>
              <a:defRPr sz="3000" b="1"/>
            </a:lvl1pPr>
          </a:lstStyle>
          <a:p>
            <a:r>
              <a:rPr lang="en-US"/>
              <a:t>Click to edit Master title style</a:t>
            </a:r>
            <a:endParaRPr lang="en-US" dirty="0"/>
          </a:p>
        </p:txBody>
      </p:sp>
    </p:spTree>
    <p:extLst>
      <p:ext uri="{BB962C8B-B14F-4D97-AF65-F5344CB8AC3E}">
        <p14:creationId xmlns:p14="http://schemas.microsoft.com/office/powerpoint/2010/main" val="34420153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15825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6" name="Content Placeholder 2"/>
          <p:cNvSpPr>
            <a:spLocks noGrp="1"/>
          </p:cNvSpPr>
          <p:nvPr>
            <p:ph sz="half" idx="1" hasCustomPrompt="1"/>
          </p:nvPr>
        </p:nvSpPr>
        <p:spPr>
          <a:xfrm>
            <a:off x="635000" y="1487802"/>
            <a:ext cx="4005072" cy="2915755"/>
          </a:xfrm>
        </p:spPr>
        <p:txBody>
          <a:bodyPr/>
          <a:lstStyle>
            <a:lvl1pPr indent="0">
              <a:spcAft>
                <a:spcPts val="0"/>
              </a:spcAft>
              <a:buNone/>
              <a:defRPr sz="2800">
                <a:solidFill>
                  <a:schemeClr val="tx1"/>
                </a:solidFill>
                <a:latin typeface="+mn-lt"/>
              </a:defRPr>
            </a:lvl1pPr>
            <a:lvl2pPr marL="274320" indent="0">
              <a:spcAft>
                <a:spcPts val="0"/>
              </a:spcAft>
              <a:buClr>
                <a:schemeClr val="accent1"/>
              </a:buClr>
              <a:defRPr sz="2400">
                <a:solidFill>
                  <a:schemeClr val="tx1"/>
                </a:solidFill>
                <a:latin typeface="+mn-lt"/>
              </a:defRPr>
            </a:lvl2pPr>
            <a:lvl3pPr marL="548640" indent="0">
              <a:spcAft>
                <a:spcPts val="0"/>
              </a:spcAft>
              <a:buClr>
                <a:schemeClr val="accent1"/>
              </a:buClr>
              <a:defRPr sz="1800">
                <a:solidFill>
                  <a:schemeClr val="tx1"/>
                </a:solidFill>
                <a:latin typeface="+mn-lt"/>
              </a:defRPr>
            </a:lvl3pPr>
            <a:lvl4pPr marL="1097280">
              <a:buClr>
                <a:schemeClr val="accent1"/>
              </a:buClr>
              <a:defRPr sz="1800">
                <a:solidFill>
                  <a:schemeClr val="tx1"/>
                </a:solidFill>
                <a:latin typeface="+mn-lt"/>
              </a:defRPr>
            </a:lvl4pPr>
            <a:lvl5pPr marL="1371600">
              <a:buClr>
                <a:schemeClr val="accent1"/>
              </a:buClr>
              <a:defRPr sz="1800">
                <a:solidFill>
                  <a:schemeClr val="tx1"/>
                </a:solidFill>
                <a:latin typeface="+mn-lt"/>
              </a:defRPr>
            </a:lvl5pPr>
            <a:lvl6pPr>
              <a:defRPr sz="1800"/>
            </a:lvl6pPr>
            <a:lvl7pPr>
              <a:defRPr sz="1800"/>
            </a:lvl7pPr>
            <a:lvl8pPr>
              <a:defRPr sz="1800"/>
            </a:lvl8pPr>
            <a:lvl9pPr>
              <a:defRPr sz="1800"/>
            </a:lvl9pPr>
          </a:lstStyle>
          <a:p>
            <a:pPr lvl="0"/>
            <a:r>
              <a:rPr lang="en-US" dirty="0"/>
              <a:t>Click to edit  </a:t>
            </a:r>
          </a:p>
          <a:p>
            <a:pPr lvl="1"/>
            <a:r>
              <a:rPr lang="en-US" dirty="0"/>
              <a:t> First level</a:t>
            </a:r>
          </a:p>
          <a:p>
            <a:pPr lvl="2"/>
            <a:r>
              <a:rPr lang="en-US" dirty="0"/>
              <a:t> Second level</a:t>
            </a:r>
          </a:p>
          <a:p>
            <a:pPr lvl="3"/>
            <a:r>
              <a:rPr lang="en-US" dirty="0"/>
              <a:t>Third level</a:t>
            </a:r>
          </a:p>
          <a:p>
            <a:pPr lvl="4"/>
            <a:r>
              <a:rPr lang="en-US" dirty="0"/>
              <a:t>Fourth level</a:t>
            </a:r>
          </a:p>
        </p:txBody>
      </p:sp>
      <p:sp>
        <p:nvSpPr>
          <p:cNvPr id="9" name="Text Placeholder 21"/>
          <p:cNvSpPr>
            <a:spLocks noGrp="1"/>
          </p:cNvSpPr>
          <p:nvPr>
            <p:ph type="body" sz="quarter" idx="11" hasCustomPrompt="1"/>
          </p:nvPr>
        </p:nvSpPr>
        <p:spPr>
          <a:xfrm>
            <a:off x="635000" y="1077321"/>
            <a:ext cx="8051800" cy="396389"/>
          </a:xfrm>
        </p:spPr>
        <p:txBody>
          <a:bodyPr anchor="ctr">
            <a:noAutofit/>
          </a:bodyPr>
          <a:lstStyle>
            <a:lvl1pPr marL="0" indent="0" algn="l">
              <a:buNone/>
              <a:defRPr sz="2000" baseline="0">
                <a:solidFill>
                  <a:schemeClr val="accent2"/>
                </a:solidFill>
                <a:latin typeface="+mn-lt"/>
                <a:cs typeface="Avenir Medium"/>
              </a:defRPr>
            </a:lvl1pPr>
          </a:lstStyle>
          <a:p>
            <a:pPr lvl="0"/>
            <a:r>
              <a:rPr lang="en-US" dirty="0"/>
              <a:t>Click to edit Sub title styles</a:t>
            </a:r>
          </a:p>
        </p:txBody>
      </p:sp>
      <p:sp>
        <p:nvSpPr>
          <p:cNvPr id="10" name="Title 2"/>
          <p:cNvSpPr>
            <a:spLocks noGrp="1"/>
          </p:cNvSpPr>
          <p:nvPr>
            <p:ph type="title"/>
          </p:nvPr>
        </p:nvSpPr>
        <p:spPr>
          <a:xfrm>
            <a:off x="635000" y="205979"/>
            <a:ext cx="8051800" cy="857250"/>
          </a:xfrm>
        </p:spPr>
        <p:txBody>
          <a:bodyPr/>
          <a:lstStyle>
            <a:lvl1pPr>
              <a:defRPr sz="3000" b="1"/>
            </a:lvl1pPr>
          </a:lstStyle>
          <a:p>
            <a:r>
              <a:rPr lang="en-US"/>
              <a:t>Click to edit Master title style</a:t>
            </a:r>
            <a:endParaRPr lang="en-US" dirty="0"/>
          </a:p>
        </p:txBody>
      </p:sp>
      <p:sp>
        <p:nvSpPr>
          <p:cNvPr id="15" name="Content Placeholder 2"/>
          <p:cNvSpPr>
            <a:spLocks noGrp="1"/>
          </p:cNvSpPr>
          <p:nvPr>
            <p:ph sz="half" idx="12" hasCustomPrompt="1"/>
          </p:nvPr>
        </p:nvSpPr>
        <p:spPr>
          <a:xfrm>
            <a:off x="4688434" y="1487801"/>
            <a:ext cx="4001541" cy="2915755"/>
          </a:xfrm>
        </p:spPr>
        <p:txBody>
          <a:bodyPr/>
          <a:lstStyle>
            <a:lvl1pPr indent="0">
              <a:spcAft>
                <a:spcPts val="0"/>
              </a:spcAft>
              <a:buNone/>
              <a:defRPr sz="2800">
                <a:latin typeface="+mn-lt"/>
              </a:defRPr>
            </a:lvl1pPr>
            <a:lvl2pPr marL="274320" indent="0">
              <a:spcAft>
                <a:spcPts val="0"/>
              </a:spcAft>
              <a:defRPr sz="2400">
                <a:latin typeface="+mn-lt"/>
              </a:defRPr>
            </a:lvl2pPr>
            <a:lvl3pPr marL="548640" indent="0">
              <a:spcAft>
                <a:spcPts val="0"/>
              </a:spcAft>
              <a:defRPr sz="1800">
                <a:latin typeface="+mn-lt"/>
              </a:defRPr>
            </a:lvl3pPr>
            <a:lvl4pPr marL="1097280">
              <a:defRPr sz="1800">
                <a:latin typeface="+mn-lt"/>
              </a:defRPr>
            </a:lvl4pPr>
            <a:lvl5pPr marL="1371600">
              <a:defRPr sz="1800">
                <a:latin typeface="+mn-lt"/>
              </a:defRPr>
            </a:lvl5pPr>
            <a:lvl6pPr>
              <a:defRPr sz="1800"/>
            </a:lvl6pPr>
            <a:lvl7pPr>
              <a:defRPr sz="1800"/>
            </a:lvl7pPr>
            <a:lvl8pPr>
              <a:defRPr sz="1800"/>
            </a:lvl8pPr>
            <a:lvl9pPr>
              <a:defRPr sz="1800"/>
            </a:lvl9pPr>
          </a:lstStyle>
          <a:p>
            <a:pPr lvl="0"/>
            <a:r>
              <a:rPr lang="en-US" dirty="0"/>
              <a:t>Click to edit  </a:t>
            </a:r>
          </a:p>
          <a:p>
            <a:pPr lvl="1"/>
            <a:r>
              <a:rPr lang="en-US" dirty="0"/>
              <a:t> First level</a:t>
            </a:r>
          </a:p>
          <a:p>
            <a:pPr lvl="2"/>
            <a:r>
              <a:rPr lang="en-US" dirty="0"/>
              <a:t> Second level</a:t>
            </a:r>
          </a:p>
          <a:p>
            <a:pPr lvl="3"/>
            <a:r>
              <a:rPr lang="en-US" dirty="0"/>
              <a:t>Third level</a:t>
            </a:r>
          </a:p>
          <a:p>
            <a:pPr lvl="4"/>
            <a:r>
              <a:rPr lang="en-US" dirty="0"/>
              <a:t>Fourth level</a:t>
            </a:r>
          </a:p>
        </p:txBody>
      </p:sp>
    </p:spTree>
    <p:extLst>
      <p:ext uri="{BB962C8B-B14F-4D97-AF65-F5344CB8AC3E}">
        <p14:creationId xmlns:p14="http://schemas.microsoft.com/office/powerpoint/2010/main" val="4233438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hasCustomPrompt="1"/>
          </p:nvPr>
        </p:nvSpPr>
        <p:spPr>
          <a:xfrm>
            <a:off x="635000" y="1079058"/>
            <a:ext cx="4005072" cy="393192"/>
          </a:xfrm>
        </p:spPr>
        <p:txBody>
          <a:bodyPr anchor="ctr">
            <a:noAutofit/>
          </a:bodyPr>
          <a:lstStyle>
            <a:lvl1pPr marL="0" indent="0">
              <a:buNone/>
              <a:defRPr sz="2000" b="0">
                <a:solidFill>
                  <a:srgbClr val="7FB539"/>
                </a:solidFill>
                <a:latin typeface="+mn-lt"/>
                <a:cs typeface="Avenir Medium"/>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a:t>
            </a:r>
          </a:p>
        </p:txBody>
      </p:sp>
      <p:sp>
        <p:nvSpPr>
          <p:cNvPr id="5" name="Text Placeholder 4"/>
          <p:cNvSpPr>
            <a:spLocks noGrp="1"/>
          </p:cNvSpPr>
          <p:nvPr>
            <p:ph type="body" sz="quarter" idx="3" hasCustomPrompt="1"/>
          </p:nvPr>
        </p:nvSpPr>
        <p:spPr>
          <a:xfrm>
            <a:off x="4688434" y="1079058"/>
            <a:ext cx="4001541" cy="393192"/>
          </a:xfrm>
        </p:spPr>
        <p:txBody>
          <a:bodyPr anchor="ctr">
            <a:noAutofit/>
          </a:bodyPr>
          <a:lstStyle>
            <a:lvl1pPr marL="0" indent="0">
              <a:buNone/>
              <a:defRPr sz="2000" b="0">
                <a:solidFill>
                  <a:srgbClr val="7FB539"/>
                </a:solidFill>
                <a:latin typeface="+mn-lt"/>
                <a:cs typeface="Avenir Medium"/>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a:t>
            </a:r>
          </a:p>
        </p:txBody>
      </p:sp>
      <p:sp>
        <p:nvSpPr>
          <p:cNvPr id="9" name="Content Placeholder 2"/>
          <p:cNvSpPr>
            <a:spLocks noGrp="1"/>
          </p:cNvSpPr>
          <p:nvPr>
            <p:ph sz="half" idx="10" hasCustomPrompt="1"/>
          </p:nvPr>
        </p:nvSpPr>
        <p:spPr>
          <a:xfrm>
            <a:off x="635000" y="1487801"/>
            <a:ext cx="4005072" cy="2915755"/>
          </a:xfrm>
        </p:spPr>
        <p:txBody>
          <a:bodyPr/>
          <a:lstStyle>
            <a:lvl1pPr indent="0">
              <a:spcAft>
                <a:spcPts val="0"/>
              </a:spcAft>
              <a:buNone/>
              <a:defRPr sz="2800"/>
            </a:lvl1pPr>
            <a:lvl2pPr marL="274320" indent="0">
              <a:spcAft>
                <a:spcPts val="0"/>
              </a:spcAft>
              <a:defRPr sz="2400"/>
            </a:lvl2pPr>
            <a:lvl3pPr marL="548640" indent="0">
              <a:spcAft>
                <a:spcPts val="0"/>
              </a:spcAft>
              <a:defRPr sz="1800"/>
            </a:lvl3pPr>
            <a:lvl4pPr marL="1097280">
              <a:defRPr sz="1800"/>
            </a:lvl4pPr>
            <a:lvl5pPr marL="1371600">
              <a:defRPr sz="1800"/>
            </a:lvl5pPr>
            <a:lvl6pPr>
              <a:defRPr sz="1800"/>
            </a:lvl6pPr>
            <a:lvl7pPr>
              <a:defRPr sz="1800"/>
            </a:lvl7pPr>
            <a:lvl8pPr>
              <a:defRPr sz="1800"/>
            </a:lvl8pPr>
            <a:lvl9pPr>
              <a:defRPr sz="1800"/>
            </a:lvl9pPr>
          </a:lstStyle>
          <a:p>
            <a:pPr lvl="0"/>
            <a:r>
              <a:rPr lang="en-US" dirty="0"/>
              <a:t>Click to edit  </a:t>
            </a:r>
          </a:p>
          <a:p>
            <a:pPr lvl="1"/>
            <a:r>
              <a:rPr lang="en-US" dirty="0"/>
              <a:t> First level</a:t>
            </a:r>
          </a:p>
          <a:p>
            <a:pPr lvl="2"/>
            <a:r>
              <a:rPr lang="en-US" dirty="0"/>
              <a:t> Second level</a:t>
            </a:r>
          </a:p>
          <a:p>
            <a:pPr lvl="3"/>
            <a:r>
              <a:rPr lang="en-US" dirty="0"/>
              <a:t>Third level</a:t>
            </a:r>
          </a:p>
          <a:p>
            <a:pPr lvl="4"/>
            <a:r>
              <a:rPr lang="en-US" dirty="0"/>
              <a:t>Fourth level</a:t>
            </a:r>
          </a:p>
        </p:txBody>
      </p:sp>
      <p:sp>
        <p:nvSpPr>
          <p:cNvPr id="10" name="Content Placeholder 2"/>
          <p:cNvSpPr>
            <a:spLocks noGrp="1"/>
          </p:cNvSpPr>
          <p:nvPr>
            <p:ph sz="half" idx="11" hasCustomPrompt="1"/>
          </p:nvPr>
        </p:nvSpPr>
        <p:spPr>
          <a:xfrm>
            <a:off x="4688434" y="1487801"/>
            <a:ext cx="4001541" cy="2915755"/>
          </a:xfrm>
        </p:spPr>
        <p:txBody>
          <a:bodyPr/>
          <a:lstStyle>
            <a:lvl1pPr indent="0">
              <a:spcAft>
                <a:spcPts val="0"/>
              </a:spcAft>
              <a:buNone/>
              <a:defRPr sz="2800"/>
            </a:lvl1pPr>
            <a:lvl2pPr marL="274320" indent="0">
              <a:spcAft>
                <a:spcPts val="0"/>
              </a:spcAft>
              <a:defRPr sz="2400"/>
            </a:lvl2pPr>
            <a:lvl3pPr marL="548640" indent="0">
              <a:spcAft>
                <a:spcPts val="0"/>
              </a:spcAft>
              <a:defRPr sz="1800"/>
            </a:lvl3pPr>
            <a:lvl4pPr marL="1097280">
              <a:defRPr sz="1800"/>
            </a:lvl4pPr>
            <a:lvl5pPr marL="1371600">
              <a:defRPr sz="1800"/>
            </a:lvl5pPr>
            <a:lvl6pPr>
              <a:defRPr sz="1800"/>
            </a:lvl6pPr>
            <a:lvl7pPr>
              <a:defRPr sz="1800"/>
            </a:lvl7pPr>
            <a:lvl8pPr>
              <a:defRPr sz="1800"/>
            </a:lvl8pPr>
            <a:lvl9pPr>
              <a:defRPr sz="1800"/>
            </a:lvl9pPr>
          </a:lstStyle>
          <a:p>
            <a:pPr lvl="0"/>
            <a:r>
              <a:rPr lang="en-US" dirty="0"/>
              <a:t>Click to edit  </a:t>
            </a:r>
          </a:p>
          <a:p>
            <a:pPr lvl="1"/>
            <a:r>
              <a:rPr lang="en-US" dirty="0"/>
              <a:t> First level</a:t>
            </a:r>
          </a:p>
          <a:p>
            <a:pPr lvl="2"/>
            <a:r>
              <a:rPr lang="en-US" dirty="0"/>
              <a:t> Second level</a:t>
            </a:r>
          </a:p>
          <a:p>
            <a:pPr lvl="3"/>
            <a:r>
              <a:rPr lang="en-US" dirty="0"/>
              <a:t>Third level</a:t>
            </a:r>
          </a:p>
          <a:p>
            <a:pPr lvl="4"/>
            <a:r>
              <a:rPr lang="en-US" dirty="0"/>
              <a:t>Fourth level</a:t>
            </a:r>
          </a:p>
        </p:txBody>
      </p:sp>
      <p:sp>
        <p:nvSpPr>
          <p:cNvPr id="12" name="Title 2"/>
          <p:cNvSpPr>
            <a:spLocks noGrp="1"/>
          </p:cNvSpPr>
          <p:nvPr>
            <p:ph type="title"/>
          </p:nvPr>
        </p:nvSpPr>
        <p:spPr>
          <a:xfrm>
            <a:off x="635000" y="205979"/>
            <a:ext cx="8051800" cy="857250"/>
          </a:xfrm>
        </p:spPr>
        <p:txBody>
          <a:bodyPr/>
          <a:lstStyle>
            <a:lvl1pPr>
              <a:defRPr sz="3000" b="1"/>
            </a:lvl1pPr>
          </a:lstStyle>
          <a:p>
            <a:r>
              <a:rPr lang="en-US"/>
              <a:t>Click to edit Master title style</a:t>
            </a:r>
            <a:endParaRPr lang="en-US" dirty="0"/>
          </a:p>
        </p:txBody>
      </p:sp>
    </p:spTree>
    <p:extLst>
      <p:ext uri="{BB962C8B-B14F-4D97-AF65-F5344CB8AC3E}">
        <p14:creationId xmlns:p14="http://schemas.microsoft.com/office/powerpoint/2010/main" val="11537543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4" name="Text Placeholder 3"/>
          <p:cNvSpPr>
            <a:spLocks noGrp="1"/>
          </p:cNvSpPr>
          <p:nvPr>
            <p:ph type="body" sz="half" idx="2" hasCustomPrompt="1"/>
          </p:nvPr>
        </p:nvSpPr>
        <p:spPr>
          <a:xfrm>
            <a:off x="624241" y="1473710"/>
            <a:ext cx="2841273" cy="3120914"/>
          </a:xfrm>
        </p:spPr>
        <p:txBody>
          <a:bodyPr/>
          <a:lstStyle>
            <a:lvl1pPr marL="0" indent="0">
              <a:buNone/>
              <a:defRPr sz="1400">
                <a:solidFill>
                  <a:schemeClr val="tx1"/>
                </a:solidFill>
                <a:latin typeface="+mn-lt"/>
                <a:cs typeface="Avenir Medium"/>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7" name="Content Placeholder 2"/>
          <p:cNvSpPr>
            <a:spLocks noGrp="1"/>
          </p:cNvSpPr>
          <p:nvPr>
            <p:ph sz="half" idx="1" hasCustomPrompt="1"/>
          </p:nvPr>
        </p:nvSpPr>
        <p:spPr>
          <a:xfrm>
            <a:off x="3672417" y="204787"/>
            <a:ext cx="5387362" cy="4389836"/>
          </a:xfrm>
        </p:spPr>
        <p:txBody>
          <a:bodyPr/>
          <a:lstStyle>
            <a:lvl1pPr indent="0">
              <a:spcAft>
                <a:spcPts val="0"/>
              </a:spcAft>
              <a:buNone/>
              <a:defRPr sz="2800">
                <a:solidFill>
                  <a:schemeClr val="tx1"/>
                </a:solidFill>
                <a:latin typeface="+mn-lt"/>
              </a:defRPr>
            </a:lvl1pPr>
            <a:lvl2pPr marL="274320" indent="0">
              <a:spcAft>
                <a:spcPts val="0"/>
              </a:spcAft>
              <a:buClr>
                <a:schemeClr val="accent1"/>
              </a:buClr>
              <a:defRPr sz="2400">
                <a:solidFill>
                  <a:schemeClr val="tx1"/>
                </a:solidFill>
                <a:latin typeface="+mn-lt"/>
              </a:defRPr>
            </a:lvl2pPr>
            <a:lvl3pPr marL="548640" indent="0">
              <a:spcAft>
                <a:spcPts val="0"/>
              </a:spcAft>
              <a:buClr>
                <a:schemeClr val="accent1"/>
              </a:buClr>
              <a:defRPr sz="1800">
                <a:solidFill>
                  <a:schemeClr val="tx1"/>
                </a:solidFill>
                <a:latin typeface="+mn-lt"/>
              </a:defRPr>
            </a:lvl3pPr>
            <a:lvl4pPr marL="1097280">
              <a:buClr>
                <a:schemeClr val="accent1"/>
              </a:buClr>
              <a:defRPr sz="1800">
                <a:solidFill>
                  <a:schemeClr val="tx1"/>
                </a:solidFill>
                <a:latin typeface="+mn-lt"/>
              </a:defRPr>
            </a:lvl4pPr>
            <a:lvl5pPr marL="1371600">
              <a:buClr>
                <a:schemeClr val="accent1"/>
              </a:buClr>
              <a:defRPr sz="1800">
                <a:solidFill>
                  <a:schemeClr val="tx1"/>
                </a:solidFill>
                <a:latin typeface="+mn-lt"/>
              </a:defRPr>
            </a:lvl5pPr>
            <a:lvl6pPr>
              <a:defRPr sz="1800"/>
            </a:lvl6pPr>
            <a:lvl7pPr>
              <a:defRPr sz="1800"/>
            </a:lvl7pPr>
            <a:lvl8pPr>
              <a:defRPr sz="1800"/>
            </a:lvl8pPr>
            <a:lvl9pPr>
              <a:defRPr sz="1800"/>
            </a:lvl9pPr>
          </a:lstStyle>
          <a:p>
            <a:pPr lvl="0"/>
            <a:r>
              <a:rPr lang="en-US" dirty="0"/>
              <a:t>Click to edit  </a:t>
            </a:r>
          </a:p>
          <a:p>
            <a:pPr lvl="1"/>
            <a:r>
              <a:rPr lang="en-US" dirty="0"/>
              <a:t> First level</a:t>
            </a:r>
          </a:p>
          <a:p>
            <a:pPr lvl="2"/>
            <a:r>
              <a:rPr lang="en-US" dirty="0"/>
              <a:t> Second level</a:t>
            </a:r>
          </a:p>
          <a:p>
            <a:pPr lvl="3"/>
            <a:r>
              <a:rPr lang="en-US" dirty="0"/>
              <a:t>Third level</a:t>
            </a:r>
          </a:p>
          <a:p>
            <a:pPr lvl="4"/>
            <a:r>
              <a:rPr lang="en-US" dirty="0"/>
              <a:t>Fourth level</a:t>
            </a:r>
          </a:p>
        </p:txBody>
      </p:sp>
      <p:sp>
        <p:nvSpPr>
          <p:cNvPr id="8" name="Text Placeholder 21"/>
          <p:cNvSpPr>
            <a:spLocks noGrp="1"/>
          </p:cNvSpPr>
          <p:nvPr>
            <p:ph type="body" sz="quarter" idx="11" hasCustomPrompt="1"/>
          </p:nvPr>
        </p:nvSpPr>
        <p:spPr>
          <a:xfrm>
            <a:off x="635000" y="1077321"/>
            <a:ext cx="2830514" cy="396389"/>
          </a:xfrm>
        </p:spPr>
        <p:txBody>
          <a:bodyPr anchor="ctr">
            <a:noAutofit/>
          </a:bodyPr>
          <a:lstStyle>
            <a:lvl1pPr marL="0" indent="0" algn="l">
              <a:buNone/>
              <a:defRPr sz="2000" baseline="0">
                <a:solidFill>
                  <a:schemeClr val="accent2"/>
                </a:solidFill>
                <a:latin typeface="Avenir Medium"/>
                <a:cs typeface="Avenir Medium"/>
              </a:defRPr>
            </a:lvl1pPr>
          </a:lstStyle>
          <a:p>
            <a:pPr lvl="0"/>
            <a:r>
              <a:rPr lang="en-US" dirty="0"/>
              <a:t>Click to edit Sub title styles</a:t>
            </a:r>
          </a:p>
        </p:txBody>
      </p:sp>
      <p:sp>
        <p:nvSpPr>
          <p:cNvPr id="10" name="Title 2"/>
          <p:cNvSpPr>
            <a:spLocks noGrp="1"/>
          </p:cNvSpPr>
          <p:nvPr>
            <p:ph type="title"/>
          </p:nvPr>
        </p:nvSpPr>
        <p:spPr>
          <a:xfrm>
            <a:off x="635000" y="205979"/>
            <a:ext cx="2830514" cy="857250"/>
          </a:xfrm>
        </p:spPr>
        <p:txBody>
          <a:bodyPr/>
          <a:lstStyle>
            <a:lvl1pPr>
              <a:defRPr sz="3000" b="1">
                <a:solidFill>
                  <a:schemeClr val="accent1"/>
                </a:solidFill>
              </a:defRPr>
            </a:lvl1pPr>
          </a:lstStyle>
          <a:p>
            <a:r>
              <a:rPr lang="en-US"/>
              <a:t>Click to edit Master title style</a:t>
            </a:r>
            <a:endParaRPr lang="en-US" dirty="0"/>
          </a:p>
        </p:txBody>
      </p:sp>
    </p:spTree>
    <p:extLst>
      <p:ext uri="{BB962C8B-B14F-4D97-AF65-F5344CB8AC3E}">
        <p14:creationId xmlns:p14="http://schemas.microsoft.com/office/powerpoint/2010/main" val="1078492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1792288" y="459581"/>
            <a:ext cx="5486400" cy="3086100"/>
          </a:xfrm>
        </p:spPr>
        <p:txBody>
          <a:bodyPr/>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Title 4"/>
          <p:cNvSpPr>
            <a:spLocks noGrp="1"/>
          </p:cNvSpPr>
          <p:nvPr>
            <p:ph type="title"/>
          </p:nvPr>
        </p:nvSpPr>
        <p:spPr>
          <a:xfrm>
            <a:off x="1792288" y="3545681"/>
            <a:ext cx="5486400" cy="479822"/>
          </a:xfrm>
        </p:spPr>
        <p:txBody>
          <a:bodyPr/>
          <a:lstStyle>
            <a:lvl1pPr>
              <a:defRPr sz="3000"/>
            </a:lvl1pPr>
          </a:lstStyle>
          <a:p>
            <a:r>
              <a:rPr lang="en-US"/>
              <a:t>Click to edit Master title style</a:t>
            </a:r>
            <a:endParaRPr lang="en-US" dirty="0"/>
          </a:p>
        </p:txBody>
      </p:sp>
      <p:sp>
        <p:nvSpPr>
          <p:cNvPr id="9" name="Text Placeholder 8"/>
          <p:cNvSpPr>
            <a:spLocks noGrp="1"/>
          </p:cNvSpPr>
          <p:nvPr>
            <p:ph type="body" sz="quarter" idx="10"/>
          </p:nvPr>
        </p:nvSpPr>
        <p:spPr>
          <a:xfrm>
            <a:off x="1792288" y="4025900"/>
            <a:ext cx="5486400" cy="642938"/>
          </a:xfrm>
        </p:spPr>
        <p:txBody>
          <a:bodyPr>
            <a:normAutofit/>
          </a:bodyPr>
          <a:lstStyle>
            <a:lvl1pPr>
              <a:defRPr sz="1800"/>
            </a:lvl1pPr>
          </a:lstStyle>
          <a:p>
            <a:pPr lvl="0"/>
            <a:r>
              <a:rPr lang="en-US"/>
              <a:t>Click to edit Master text styles</a:t>
            </a:r>
          </a:p>
        </p:txBody>
      </p:sp>
    </p:spTree>
    <p:extLst>
      <p:ext uri="{BB962C8B-B14F-4D97-AF65-F5344CB8AC3E}">
        <p14:creationId xmlns:p14="http://schemas.microsoft.com/office/powerpoint/2010/main" val="29726960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Horizontal Title and Vertical Text">
    <p:spTree>
      <p:nvGrpSpPr>
        <p:cNvPr id="1" name=""/>
        <p:cNvGrpSpPr/>
        <p:nvPr/>
      </p:nvGrpSpPr>
      <p:grpSpPr>
        <a:xfrm>
          <a:off x="0" y="0"/>
          <a:ext cx="0" cy="0"/>
          <a:chOff x="0" y="0"/>
          <a:chExt cx="0" cy="0"/>
        </a:xfrm>
      </p:grpSpPr>
      <p:sp>
        <p:nvSpPr>
          <p:cNvPr id="6" name="Content Placeholder 2"/>
          <p:cNvSpPr>
            <a:spLocks noGrp="1"/>
          </p:cNvSpPr>
          <p:nvPr>
            <p:ph sz="half" idx="10" hasCustomPrompt="1"/>
          </p:nvPr>
        </p:nvSpPr>
        <p:spPr>
          <a:xfrm rot="5400000">
            <a:off x="3201992" y="-1093282"/>
            <a:ext cx="2917816" cy="8051800"/>
          </a:xfrm>
        </p:spPr>
        <p:txBody>
          <a:bodyPr>
            <a:noAutofit/>
          </a:bodyPr>
          <a:lstStyle>
            <a:lvl1pPr indent="0">
              <a:spcAft>
                <a:spcPts val="0"/>
              </a:spcAft>
              <a:buNone/>
              <a:defRPr sz="2800">
                <a:solidFill>
                  <a:schemeClr val="tx1"/>
                </a:solidFill>
              </a:defRPr>
            </a:lvl1pPr>
            <a:lvl2pPr marL="274320" indent="0">
              <a:spcAft>
                <a:spcPts val="0"/>
              </a:spcAft>
              <a:buClr>
                <a:schemeClr val="accent1"/>
              </a:buClr>
              <a:defRPr sz="2400">
                <a:solidFill>
                  <a:schemeClr val="tx1"/>
                </a:solidFill>
              </a:defRPr>
            </a:lvl2pPr>
            <a:lvl3pPr marL="548640" indent="0">
              <a:spcAft>
                <a:spcPts val="0"/>
              </a:spcAft>
              <a:buClr>
                <a:schemeClr val="accent1"/>
              </a:buClr>
              <a:defRPr sz="1800">
                <a:solidFill>
                  <a:schemeClr val="tx1"/>
                </a:solidFill>
              </a:defRPr>
            </a:lvl3pPr>
            <a:lvl4pPr marL="1097280">
              <a:buClr>
                <a:schemeClr val="accent1"/>
              </a:buClr>
              <a:defRPr sz="1800">
                <a:solidFill>
                  <a:schemeClr val="tx1"/>
                </a:solidFill>
              </a:defRPr>
            </a:lvl4pPr>
            <a:lvl5pPr marL="1371600">
              <a:buClr>
                <a:schemeClr val="accent1"/>
              </a:buClr>
              <a:defRPr sz="1800">
                <a:solidFill>
                  <a:schemeClr val="tx1"/>
                </a:solidFill>
              </a:defRPr>
            </a:lvl5pPr>
            <a:lvl6pPr>
              <a:defRPr sz="1800"/>
            </a:lvl6pPr>
            <a:lvl7pPr>
              <a:defRPr sz="1800"/>
            </a:lvl7pPr>
            <a:lvl8pPr>
              <a:defRPr sz="1800"/>
            </a:lvl8pPr>
            <a:lvl9pPr>
              <a:defRPr sz="1800"/>
            </a:lvl9pPr>
          </a:lstStyle>
          <a:p>
            <a:pPr lvl="0"/>
            <a:r>
              <a:rPr lang="en-US" dirty="0"/>
              <a:t>Click to edit  </a:t>
            </a:r>
          </a:p>
          <a:p>
            <a:pPr lvl="1"/>
            <a:r>
              <a:rPr lang="en-US" dirty="0"/>
              <a:t> First level</a:t>
            </a:r>
          </a:p>
          <a:p>
            <a:pPr lvl="2"/>
            <a:r>
              <a:rPr lang="en-US" dirty="0"/>
              <a:t> Second level</a:t>
            </a:r>
          </a:p>
          <a:p>
            <a:pPr lvl="3"/>
            <a:r>
              <a:rPr lang="en-US" dirty="0"/>
              <a:t>Third level</a:t>
            </a:r>
          </a:p>
          <a:p>
            <a:pPr lvl="4"/>
            <a:r>
              <a:rPr lang="en-US" dirty="0"/>
              <a:t>Fourth level</a:t>
            </a:r>
          </a:p>
        </p:txBody>
      </p:sp>
      <p:sp>
        <p:nvSpPr>
          <p:cNvPr id="7" name="Text Placeholder 21"/>
          <p:cNvSpPr>
            <a:spLocks noGrp="1"/>
          </p:cNvSpPr>
          <p:nvPr>
            <p:ph type="body" sz="quarter" idx="11" hasCustomPrompt="1"/>
          </p:nvPr>
        </p:nvSpPr>
        <p:spPr>
          <a:xfrm>
            <a:off x="635000" y="1077321"/>
            <a:ext cx="8051800" cy="396389"/>
          </a:xfrm>
        </p:spPr>
        <p:txBody>
          <a:bodyPr anchor="ctr">
            <a:noAutofit/>
          </a:bodyPr>
          <a:lstStyle>
            <a:lvl1pPr marL="0" indent="0" algn="l">
              <a:buNone/>
              <a:defRPr sz="2000" baseline="0">
                <a:solidFill>
                  <a:schemeClr val="accent2"/>
                </a:solidFill>
                <a:latin typeface="+mn-lt"/>
                <a:cs typeface="Avenir Medium"/>
              </a:defRPr>
            </a:lvl1pPr>
          </a:lstStyle>
          <a:p>
            <a:pPr lvl="0"/>
            <a:r>
              <a:rPr lang="en-US" dirty="0"/>
              <a:t>Click to edit Sub title styles</a:t>
            </a:r>
          </a:p>
        </p:txBody>
      </p:sp>
      <p:sp>
        <p:nvSpPr>
          <p:cNvPr id="8" name="Title 2"/>
          <p:cNvSpPr>
            <a:spLocks noGrp="1"/>
          </p:cNvSpPr>
          <p:nvPr>
            <p:ph type="title"/>
          </p:nvPr>
        </p:nvSpPr>
        <p:spPr>
          <a:xfrm>
            <a:off x="635000" y="205979"/>
            <a:ext cx="8051800" cy="857250"/>
          </a:xfrm>
        </p:spPr>
        <p:txBody>
          <a:bodyPr/>
          <a:lstStyle>
            <a:lvl1pPr>
              <a:defRPr sz="3000" b="1"/>
            </a:lvl1pPr>
          </a:lstStyle>
          <a:p>
            <a:r>
              <a:rPr lang="en-US"/>
              <a:t>Click to edit Master title style</a:t>
            </a:r>
            <a:endParaRPr lang="en-US" dirty="0"/>
          </a:p>
        </p:txBody>
      </p:sp>
    </p:spTree>
    <p:extLst>
      <p:ext uri="{BB962C8B-B14F-4D97-AF65-F5344CB8AC3E}">
        <p14:creationId xmlns:p14="http://schemas.microsoft.com/office/powerpoint/2010/main" val="33278875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Vertical Title and Text">
    <p:spTree>
      <p:nvGrpSpPr>
        <p:cNvPr id="1" name=""/>
        <p:cNvGrpSpPr/>
        <p:nvPr/>
      </p:nvGrpSpPr>
      <p:grpSpPr>
        <a:xfrm>
          <a:off x="0" y="0"/>
          <a:ext cx="0" cy="0"/>
          <a:chOff x="0" y="0"/>
          <a:chExt cx="0" cy="0"/>
        </a:xfrm>
      </p:grpSpPr>
      <p:sp>
        <p:nvSpPr>
          <p:cNvPr id="6" name="Content Placeholder 2"/>
          <p:cNvSpPr>
            <a:spLocks noGrp="1"/>
          </p:cNvSpPr>
          <p:nvPr>
            <p:ph sz="half" idx="10" hasCustomPrompt="1"/>
          </p:nvPr>
        </p:nvSpPr>
        <p:spPr>
          <a:xfrm rot="5400000">
            <a:off x="1237534" y="-606508"/>
            <a:ext cx="4241955" cy="5764531"/>
          </a:xfrm>
        </p:spPr>
        <p:txBody>
          <a:bodyPr>
            <a:noAutofit/>
          </a:bodyPr>
          <a:lstStyle>
            <a:lvl1pPr indent="0">
              <a:spcAft>
                <a:spcPts val="0"/>
              </a:spcAft>
              <a:buNone/>
              <a:defRPr sz="2800"/>
            </a:lvl1pPr>
            <a:lvl2pPr marL="274320" indent="0">
              <a:spcAft>
                <a:spcPts val="0"/>
              </a:spcAft>
              <a:buClr>
                <a:schemeClr val="accent1"/>
              </a:buClr>
              <a:defRPr sz="2400"/>
            </a:lvl2pPr>
            <a:lvl3pPr marL="548640" indent="0">
              <a:spcAft>
                <a:spcPts val="0"/>
              </a:spcAft>
              <a:buClr>
                <a:schemeClr val="accent1"/>
              </a:buClr>
              <a:defRPr sz="1800"/>
            </a:lvl3pPr>
            <a:lvl4pPr marL="1097280">
              <a:buClr>
                <a:schemeClr val="accent1"/>
              </a:buClr>
              <a:defRPr sz="1800"/>
            </a:lvl4pPr>
            <a:lvl5pPr marL="1371600">
              <a:buClr>
                <a:schemeClr val="accent1"/>
              </a:buClr>
              <a:defRPr sz="1800"/>
            </a:lvl5pPr>
            <a:lvl6pPr>
              <a:defRPr sz="1800"/>
            </a:lvl6pPr>
            <a:lvl7pPr>
              <a:defRPr sz="1800"/>
            </a:lvl7pPr>
            <a:lvl8pPr>
              <a:defRPr sz="1800"/>
            </a:lvl8pPr>
            <a:lvl9pPr>
              <a:defRPr sz="1800"/>
            </a:lvl9pPr>
          </a:lstStyle>
          <a:p>
            <a:pPr lvl="0"/>
            <a:r>
              <a:rPr lang="en-US" dirty="0"/>
              <a:t>Click to edit  </a:t>
            </a:r>
          </a:p>
          <a:p>
            <a:pPr lvl="1"/>
            <a:r>
              <a:rPr lang="en-US" dirty="0"/>
              <a:t> First level</a:t>
            </a:r>
          </a:p>
          <a:p>
            <a:pPr lvl="2"/>
            <a:r>
              <a:rPr lang="en-US" dirty="0"/>
              <a:t> Second level</a:t>
            </a:r>
          </a:p>
          <a:p>
            <a:pPr lvl="3"/>
            <a:r>
              <a:rPr lang="en-US" dirty="0"/>
              <a:t>Third level</a:t>
            </a:r>
          </a:p>
          <a:p>
            <a:pPr lvl="4"/>
            <a:r>
              <a:rPr lang="en-US" dirty="0"/>
              <a:t>Fourth level</a:t>
            </a:r>
          </a:p>
        </p:txBody>
      </p:sp>
      <p:sp>
        <p:nvSpPr>
          <p:cNvPr id="7" name="Text Placeholder 21"/>
          <p:cNvSpPr>
            <a:spLocks noGrp="1"/>
          </p:cNvSpPr>
          <p:nvPr>
            <p:ph type="body" sz="quarter" idx="11" hasCustomPrompt="1"/>
          </p:nvPr>
        </p:nvSpPr>
        <p:spPr>
          <a:xfrm>
            <a:off x="6240779" y="154781"/>
            <a:ext cx="393192" cy="4241954"/>
          </a:xfrm>
        </p:spPr>
        <p:txBody>
          <a:bodyPr vert="vert" anchor="ctr">
            <a:noAutofit/>
          </a:bodyPr>
          <a:lstStyle>
            <a:lvl1pPr marL="0" indent="0" algn="l">
              <a:buNone/>
              <a:defRPr sz="2000" baseline="0">
                <a:solidFill>
                  <a:schemeClr val="accent2"/>
                </a:solidFill>
                <a:latin typeface="+mn-lt"/>
                <a:cs typeface="Avenir Medium"/>
              </a:defRPr>
            </a:lvl1pPr>
          </a:lstStyle>
          <a:p>
            <a:pPr lvl="0"/>
            <a:r>
              <a:rPr lang="en-US" dirty="0"/>
              <a:t>Click to edit Sub title styles</a:t>
            </a:r>
          </a:p>
        </p:txBody>
      </p:sp>
      <p:sp>
        <p:nvSpPr>
          <p:cNvPr id="8" name="Title 2"/>
          <p:cNvSpPr>
            <a:spLocks noGrp="1"/>
          </p:cNvSpPr>
          <p:nvPr>
            <p:ph type="title"/>
          </p:nvPr>
        </p:nvSpPr>
        <p:spPr>
          <a:xfrm>
            <a:off x="6633970" y="154780"/>
            <a:ext cx="2052829" cy="4241955"/>
          </a:xfrm>
        </p:spPr>
        <p:txBody>
          <a:bodyPr vert="vert"/>
          <a:lstStyle>
            <a:lvl1pPr>
              <a:defRPr sz="3000" b="1"/>
            </a:lvl1pPr>
          </a:lstStyle>
          <a:p>
            <a:r>
              <a:rPr lang="en-US"/>
              <a:t>Click to edit Master title style</a:t>
            </a:r>
            <a:endParaRPr lang="en-US" dirty="0"/>
          </a:p>
        </p:txBody>
      </p:sp>
    </p:spTree>
    <p:extLst>
      <p:ext uri="{BB962C8B-B14F-4D97-AF65-F5344CB8AC3E}">
        <p14:creationId xmlns:p14="http://schemas.microsoft.com/office/powerpoint/2010/main" val="26775049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9" name="Picture 8"/>
          <p:cNvPicPr>
            <a:picLocks noChangeAspect="1"/>
          </p:cNvPicPr>
          <p:nvPr userDrawn="1"/>
        </p:nvPicPr>
        <p:blipFill rotWithShape="1">
          <a:blip r:embed="rId2">
            <a:extLst>
              <a:ext uri="{28A0092B-C50C-407E-A947-70E740481C1C}">
                <a14:useLocalDpi xmlns:a14="http://schemas.microsoft.com/office/drawing/2010/main" val="0"/>
              </a:ext>
            </a:extLst>
          </a:blip>
          <a:srcRect l="22656" t="2984" r="29043" b="3039"/>
          <a:stretch/>
        </p:blipFill>
        <p:spPr>
          <a:xfrm>
            <a:off x="-1" y="1"/>
            <a:ext cx="4423835" cy="5143500"/>
          </a:xfrm>
          <a:prstGeom prst="rect">
            <a:avLst/>
          </a:prstGeom>
        </p:spPr>
      </p:pic>
      <p:sp>
        <p:nvSpPr>
          <p:cNvPr id="10" name="Rectangle 9"/>
          <p:cNvSpPr/>
          <p:nvPr userDrawn="1"/>
        </p:nvSpPr>
        <p:spPr>
          <a:xfrm>
            <a:off x="3838984" y="1"/>
            <a:ext cx="5305017" cy="5143499"/>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8" name="Picture 7" descr="Screen Shot 2015-06-25 at 3.43.43 PM.pn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189712" y="4491968"/>
            <a:ext cx="1850571" cy="651532"/>
          </a:xfrm>
          <a:prstGeom prst="rect">
            <a:avLst/>
          </a:prstGeom>
        </p:spPr>
      </p:pic>
      <p:sp>
        <p:nvSpPr>
          <p:cNvPr id="6" name="TextBox 5"/>
          <p:cNvSpPr txBox="1"/>
          <p:nvPr userDrawn="1"/>
        </p:nvSpPr>
        <p:spPr>
          <a:xfrm>
            <a:off x="3941608" y="4864087"/>
            <a:ext cx="2644702" cy="184666"/>
          </a:xfrm>
          <a:prstGeom prst="rect">
            <a:avLst/>
          </a:prstGeom>
          <a:noFill/>
        </p:spPr>
        <p:txBody>
          <a:bodyPr wrap="square" rtlCol="0">
            <a:spAutoFit/>
          </a:bodyPr>
          <a:lstStyle/>
          <a:p>
            <a:pPr>
              <a:tabLst/>
            </a:pPr>
            <a:r>
              <a:rPr lang="en-US" sz="600" b="0" i="0" u="none" strike="noStrike" kern="1200" baseline="0" dirty="0">
                <a:solidFill>
                  <a:schemeClr val="bg1">
                    <a:lumMod val="75000"/>
                  </a:schemeClr>
                </a:solidFill>
                <a:latin typeface="Avenir 35 Light" pitchFamily="34" charset="0"/>
                <a:ea typeface="+mn-ea"/>
                <a:cs typeface="+mn-cs"/>
              </a:rPr>
              <a:t>© 2016 Omnitracs, LLC. All rights reserved.</a:t>
            </a:r>
            <a:endParaRPr lang="en-US" sz="600" dirty="0">
              <a:solidFill>
                <a:schemeClr val="bg1">
                  <a:lumMod val="75000"/>
                </a:schemeClr>
              </a:solidFill>
              <a:latin typeface="Avenir 35 Light" pitchFamily="34" charset="0"/>
            </a:endParaRPr>
          </a:p>
        </p:txBody>
      </p:sp>
      <p:sp>
        <p:nvSpPr>
          <p:cNvPr id="2" name="Title 1"/>
          <p:cNvSpPr>
            <a:spLocks noGrp="1"/>
          </p:cNvSpPr>
          <p:nvPr>
            <p:ph type="title" hasCustomPrompt="1"/>
          </p:nvPr>
        </p:nvSpPr>
        <p:spPr>
          <a:xfrm>
            <a:off x="4000500" y="1994958"/>
            <a:ext cx="4686300" cy="857250"/>
          </a:xfrm>
        </p:spPr>
        <p:txBody>
          <a:bodyPr/>
          <a:lstStyle>
            <a:lvl1pPr>
              <a:defRPr sz="3000" b="1" cap="all" baseline="0"/>
            </a:lvl1pPr>
          </a:lstStyle>
          <a:p>
            <a:r>
              <a:rPr lang="en-US" dirty="0"/>
              <a:t>Click to edit title</a:t>
            </a:r>
          </a:p>
        </p:txBody>
      </p:sp>
    </p:spTree>
    <p:extLst>
      <p:ext uri="{BB962C8B-B14F-4D97-AF65-F5344CB8AC3E}">
        <p14:creationId xmlns:p14="http://schemas.microsoft.com/office/powerpoint/2010/main" val="29099796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FFFFFF"/>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Content Placeholder 2"/>
          <p:cNvSpPr>
            <a:spLocks noGrp="1"/>
          </p:cNvSpPr>
          <p:nvPr>
            <p:ph idx="1"/>
          </p:nvPr>
        </p:nvSpPr>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1141731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 name="Group 3"/>
          <p:cNvGrpSpPr/>
          <p:nvPr userDrawn="1"/>
        </p:nvGrpSpPr>
        <p:grpSpPr>
          <a:xfrm>
            <a:off x="0" y="0"/>
            <a:ext cx="9144000" cy="5143500"/>
            <a:chOff x="0" y="0"/>
            <a:chExt cx="9144000" cy="5143500"/>
          </a:xfrm>
        </p:grpSpPr>
        <p:pic>
          <p:nvPicPr>
            <p:cNvPr id="7" name="Picture 6"/>
            <p:cNvPicPr>
              <a:picLocks noChangeAspect="1"/>
            </p:cNvPicPr>
            <p:nvPr userDrawn="1"/>
          </p:nvPicPr>
          <p:blipFill rotWithShape="1">
            <a:blip r:embed="rId14">
              <a:extLst>
                <a:ext uri="{28A0092B-C50C-407E-A947-70E740481C1C}">
                  <a14:useLocalDpi xmlns:a14="http://schemas.microsoft.com/office/drawing/2010/main" val="0"/>
                </a:ext>
              </a:extLst>
            </a:blip>
            <a:srcRect l="45748" t="6022" r="45008"/>
            <a:stretch/>
          </p:blipFill>
          <p:spPr>
            <a:xfrm>
              <a:off x="0" y="0"/>
              <a:ext cx="846668" cy="5143500"/>
            </a:xfrm>
            <a:prstGeom prst="rect">
              <a:avLst/>
            </a:prstGeom>
          </p:spPr>
        </p:pic>
        <p:sp>
          <p:nvSpPr>
            <p:cNvPr id="8" name="Rectangle 7"/>
            <p:cNvSpPr/>
            <p:nvPr userDrawn="1"/>
          </p:nvSpPr>
          <p:spPr>
            <a:xfrm>
              <a:off x="452315" y="0"/>
              <a:ext cx="8691685" cy="5143500"/>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5" name="Picture 14" descr="Screen Shot 2015-06-25 at 3.43.43 PM.png"/>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7189712" y="4491968"/>
              <a:ext cx="1850571" cy="651532"/>
            </a:xfrm>
            <a:prstGeom prst="rect">
              <a:avLst/>
            </a:prstGeom>
          </p:spPr>
        </p:pic>
      </p:grpSp>
      <p:sp>
        <p:nvSpPr>
          <p:cNvPr id="2" name="Title Placeholder 1"/>
          <p:cNvSpPr>
            <a:spLocks noGrp="1"/>
          </p:cNvSpPr>
          <p:nvPr>
            <p:ph type="title"/>
          </p:nvPr>
        </p:nvSpPr>
        <p:spPr>
          <a:xfrm>
            <a:off x="635000" y="205979"/>
            <a:ext cx="8051800" cy="857250"/>
          </a:xfrm>
          <a:prstGeom prst="rect">
            <a:avLst/>
          </a:prstGeom>
        </p:spPr>
        <p:txBody>
          <a:bodyPr vert="horz" lIns="91440" tIns="45720" rIns="91440" bIns="45720" rtlCol="0" anchor="ctr">
            <a:noAutofit/>
          </a:bodyPr>
          <a:lstStyle/>
          <a:p>
            <a:r>
              <a:rPr lang="en-US" sz="3000" b="1">
                <a:solidFill>
                  <a:srgbClr val="F8991D"/>
                </a:solidFill>
                <a:latin typeface="Avenir Heavy"/>
              </a:rPr>
              <a:t>Click to edit Master title style</a:t>
            </a:r>
            <a:endParaRPr lang="en-US" dirty="0"/>
          </a:p>
        </p:txBody>
      </p:sp>
      <p:sp>
        <p:nvSpPr>
          <p:cNvPr id="3" name="Text Placeholder 2"/>
          <p:cNvSpPr>
            <a:spLocks noGrp="1"/>
          </p:cNvSpPr>
          <p:nvPr>
            <p:ph type="body" idx="1"/>
          </p:nvPr>
        </p:nvSpPr>
        <p:spPr>
          <a:xfrm>
            <a:off x="635000" y="1200151"/>
            <a:ext cx="8051800" cy="3203407"/>
          </a:xfrm>
          <a:prstGeom prst="rect">
            <a:avLst/>
          </a:prstGeom>
        </p:spPr>
        <p:txBody>
          <a:bodyPr vert="horz" lIns="91440" tIns="45720" rIns="91440" bIns="45720" rtlCol="0">
            <a:normAutofit/>
          </a:bodyPr>
          <a:lstStyle/>
          <a:p>
            <a:pPr lvl="0"/>
            <a:r>
              <a:rPr lang="en-US" dirty="0"/>
              <a:t>Click to edit master text styles</a:t>
            </a:r>
          </a:p>
          <a:p>
            <a:pPr lvl="1"/>
            <a:r>
              <a:rPr lang="en-US" dirty="0"/>
              <a:t>First level</a:t>
            </a:r>
          </a:p>
          <a:p>
            <a:pPr lvl="2"/>
            <a:r>
              <a:rPr lang="en-US" dirty="0"/>
              <a:t>Second level</a:t>
            </a:r>
          </a:p>
          <a:p>
            <a:pPr lvl="3"/>
            <a:r>
              <a:rPr lang="en-US" dirty="0"/>
              <a:t>Third level</a:t>
            </a:r>
          </a:p>
          <a:p>
            <a:pPr lvl="4"/>
            <a:r>
              <a:rPr lang="en-US" dirty="0"/>
              <a:t>Fourth level</a:t>
            </a:r>
          </a:p>
        </p:txBody>
      </p:sp>
    </p:spTree>
    <p:extLst>
      <p:ext uri="{BB962C8B-B14F-4D97-AF65-F5344CB8AC3E}">
        <p14:creationId xmlns:p14="http://schemas.microsoft.com/office/powerpoint/2010/main" val="39993401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5" r:id="rId4"/>
    <p:sldLayoutId id="2147483652" r:id="rId5"/>
    <p:sldLayoutId id="2147483653" r:id="rId6"/>
    <p:sldLayoutId id="2147483656" r:id="rId7"/>
    <p:sldLayoutId id="2147483657" r:id="rId8"/>
    <p:sldLayoutId id="2147483658" r:id="rId9"/>
    <p:sldLayoutId id="2147483659" r:id="rId10"/>
    <p:sldLayoutId id="2147483654" r:id="rId11"/>
    <p:sldLayoutId id="2147483660" r:id="rId12"/>
  </p:sldLayoutIdLst>
  <p:txStyles>
    <p:titleStyle>
      <a:lvl1pPr algn="l" defTabSz="457200" rtl="0" eaLnBrk="1" latinLnBrk="0" hangingPunct="1">
        <a:spcBef>
          <a:spcPct val="0"/>
        </a:spcBef>
        <a:buNone/>
        <a:defRPr sz="3600" b="0" kern="1200" baseline="0">
          <a:solidFill>
            <a:schemeClr val="accent1"/>
          </a:solidFill>
          <a:latin typeface="+mj-lt"/>
          <a:ea typeface="+mj-ea"/>
          <a:cs typeface="Avenir Heavy"/>
        </a:defRPr>
      </a:lvl1pPr>
    </p:titleStyle>
    <p:bodyStyle>
      <a:lvl1pPr marL="0" indent="0" algn="l" defTabSz="457200" rtl="0" eaLnBrk="1" latinLnBrk="0" hangingPunct="1">
        <a:spcBef>
          <a:spcPct val="20000"/>
        </a:spcBef>
        <a:buClr>
          <a:srgbClr val="F8991D"/>
        </a:buClr>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buClr>
          <a:srgbClr val="F8991D"/>
        </a:buClr>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buClr>
          <a:srgbClr val="F8991D"/>
        </a:buClr>
        <a:buFont typeface="Courier New"/>
        <a:buChar char="o"/>
        <a:defRPr sz="2000" kern="1200">
          <a:solidFill>
            <a:schemeClr val="tx1"/>
          </a:solidFill>
          <a:latin typeface="+mn-lt"/>
          <a:ea typeface="+mn-ea"/>
          <a:cs typeface="+mn-cs"/>
        </a:defRPr>
      </a:lvl3pPr>
      <a:lvl4pPr marL="1600200" indent="-228600" algn="l" defTabSz="457200" rtl="0" eaLnBrk="1" latinLnBrk="0" hangingPunct="1">
        <a:spcBef>
          <a:spcPct val="20000"/>
        </a:spcBef>
        <a:buClr>
          <a:srgbClr val="F8991D"/>
        </a:buClr>
        <a:buFont typeface="Wingdings" charset="2"/>
        <a:buChar char="²"/>
        <a:defRPr sz="1800" kern="1200">
          <a:solidFill>
            <a:schemeClr val="tx1"/>
          </a:solidFill>
          <a:latin typeface="+mn-lt"/>
          <a:ea typeface="+mn-ea"/>
          <a:cs typeface="+mn-cs"/>
        </a:defRPr>
      </a:lvl4pPr>
      <a:lvl5pPr marL="2057400" indent="-228600" algn="l" defTabSz="457200" rtl="0" eaLnBrk="1" latinLnBrk="0" hangingPunct="1">
        <a:spcBef>
          <a:spcPct val="20000"/>
        </a:spcBef>
        <a:buClr>
          <a:srgbClr val="F8991D"/>
        </a:buClr>
        <a:buFont typeface="Wingdings" charset="2"/>
        <a:buChar char="§"/>
        <a:defRPr sz="16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396" userDrawn="1">
          <p15:clr>
            <a:srgbClr val="F26B43"/>
          </p15:clr>
        </p15:guide>
        <p15:guide id="2" pos="5474" userDrawn="1">
          <p15:clr>
            <a:srgbClr val="F26B43"/>
          </p15:clr>
        </p15:guide>
        <p15:guide id="3" orient="horz" pos="129" userDrawn="1">
          <p15:clr>
            <a:srgbClr val="F26B43"/>
          </p15:clr>
        </p15:guide>
        <p15:guide id="4" orient="horz" pos="673"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8.wmf"/><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 Id="rId9" Type="http://schemas.openxmlformats.org/officeDocument/2006/relationships/image" Target="../media/image12.png"/></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11.jpe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2400" dirty="0"/>
              <a:t>ELD MANDATE </a:t>
            </a:r>
            <a:br>
              <a:rPr lang="en-US" sz="2400" dirty="0"/>
            </a:br>
            <a:r>
              <a:rPr lang="en-US" sz="2400" dirty="0"/>
              <a:t>How to Identify a Compliant ELD </a:t>
            </a:r>
            <a:br>
              <a:rPr lang="en-US" sz="2400" dirty="0"/>
            </a:br>
            <a:r>
              <a:rPr lang="en-US" sz="2400" dirty="0"/>
              <a:t>Provider</a:t>
            </a:r>
            <a:br>
              <a:rPr lang="en-US" sz="2400" dirty="0"/>
            </a:br>
            <a:endParaRPr lang="en-US" sz="2400" dirty="0"/>
          </a:p>
        </p:txBody>
      </p:sp>
      <p:sp>
        <p:nvSpPr>
          <p:cNvPr id="5" name="Text Placeholder 4"/>
          <p:cNvSpPr>
            <a:spLocks noGrp="1"/>
          </p:cNvSpPr>
          <p:nvPr>
            <p:ph type="body" idx="1"/>
          </p:nvPr>
        </p:nvSpPr>
        <p:spPr/>
        <p:txBody>
          <a:bodyPr/>
          <a:lstStyle/>
          <a:p>
            <a:r>
              <a:rPr lang="en-US" dirty="0"/>
              <a:t>Kam Roshan</a:t>
            </a:r>
          </a:p>
          <a:p>
            <a:r>
              <a:rPr lang="en-US" dirty="0"/>
              <a:t>INDIANA STATE TRUCKING ASSOCIATION</a:t>
            </a:r>
          </a:p>
        </p:txBody>
      </p:sp>
      <p:pic>
        <p:nvPicPr>
          <p:cNvPr id="1026" name="Picture 2" descr="Signature for emai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65554" y="4492873"/>
            <a:ext cx="2673753" cy="49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479102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idx="1"/>
          </p:nvPr>
        </p:nvSpPr>
        <p:spPr>
          <a:xfrm>
            <a:off x="922788" y="1247171"/>
            <a:ext cx="7764011" cy="3400330"/>
          </a:xfrm>
        </p:spPr>
        <p:txBody>
          <a:bodyPr>
            <a:normAutofit/>
          </a:bodyPr>
          <a:lstStyle/>
          <a:p>
            <a:pPr marL="457200" indent="-457200">
              <a:buFont typeface="Arial" panose="020B0604020202020204" pitchFamily="34" charset="0"/>
              <a:buChar char="•"/>
            </a:pPr>
            <a:r>
              <a:rPr lang="en-GB" dirty="0"/>
              <a:t>Product Manager, Compliance, Omnitracs</a:t>
            </a:r>
          </a:p>
          <a:p>
            <a:pPr marL="457200" indent="-457200">
              <a:buFont typeface="Arial" panose="020B0604020202020204" pitchFamily="34" charset="0"/>
              <a:buChar char="•"/>
            </a:pPr>
            <a:r>
              <a:rPr lang="en-GB" dirty="0"/>
              <a:t>HOS/ELD, DVIR, IFTA</a:t>
            </a:r>
          </a:p>
          <a:p>
            <a:pPr marL="457200" indent="-457200">
              <a:buFont typeface="Arial" panose="020B0604020202020204" pitchFamily="34" charset="0"/>
              <a:buChar char="•"/>
            </a:pPr>
            <a:r>
              <a:rPr lang="en-GB" dirty="0"/>
              <a:t>12 years at Omnitracs Toronto office</a:t>
            </a:r>
          </a:p>
          <a:p>
            <a:pPr marL="457200" indent="-457200">
              <a:buFont typeface="Arial" panose="020B0604020202020204" pitchFamily="34" charset="0"/>
              <a:buChar char="•"/>
            </a:pPr>
            <a:r>
              <a:rPr lang="en-GB" dirty="0"/>
              <a:t>User focused, while ensuring compliance</a:t>
            </a:r>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US" dirty="0"/>
          </a:p>
        </p:txBody>
      </p:sp>
      <p:sp>
        <p:nvSpPr>
          <p:cNvPr id="4" name="Title 3"/>
          <p:cNvSpPr>
            <a:spLocks noGrp="1"/>
          </p:cNvSpPr>
          <p:nvPr>
            <p:ph type="title"/>
          </p:nvPr>
        </p:nvSpPr>
        <p:spPr>
          <a:xfrm>
            <a:off x="855676" y="205979"/>
            <a:ext cx="7831123" cy="857250"/>
          </a:xfrm>
        </p:spPr>
        <p:txBody>
          <a:bodyPr/>
          <a:lstStyle/>
          <a:p>
            <a:r>
              <a:rPr lang="en-US" dirty="0"/>
              <a:t>Kam Roshan</a:t>
            </a:r>
          </a:p>
        </p:txBody>
      </p:sp>
    </p:spTree>
    <p:extLst>
      <p:ext uri="{BB962C8B-B14F-4D97-AF65-F5344CB8AC3E}">
        <p14:creationId xmlns:p14="http://schemas.microsoft.com/office/powerpoint/2010/main" val="37172497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idx="1"/>
          </p:nvPr>
        </p:nvSpPr>
        <p:spPr>
          <a:xfrm>
            <a:off x="922788" y="1247171"/>
            <a:ext cx="7764011" cy="3400330"/>
          </a:xfrm>
        </p:spPr>
        <p:txBody>
          <a:bodyPr>
            <a:normAutofit/>
          </a:bodyPr>
          <a:lstStyle/>
          <a:p>
            <a:pPr marL="457200" indent="-457200">
              <a:buFont typeface="Arial" panose="020B0604020202020204" pitchFamily="34" charset="0"/>
              <a:buChar char="•"/>
            </a:pPr>
            <a:r>
              <a:rPr lang="en-GB" dirty="0"/>
              <a:t>Omnitracs</a:t>
            </a:r>
          </a:p>
          <a:p>
            <a:pPr marL="457200" indent="-457200">
              <a:buFont typeface="Arial" panose="020B0604020202020204" pitchFamily="34" charset="0"/>
              <a:buChar char="•"/>
            </a:pPr>
            <a:r>
              <a:rPr lang="en-GB" dirty="0"/>
              <a:t>Review of ELD Timeline/Exemptions</a:t>
            </a:r>
          </a:p>
          <a:p>
            <a:pPr marL="457200" indent="-457200">
              <a:buFont typeface="Arial" panose="020B0604020202020204" pitchFamily="34" charset="0"/>
              <a:buChar char="•"/>
            </a:pPr>
            <a:r>
              <a:rPr lang="en-GB" dirty="0"/>
              <a:t>Identifying a Compliant ELD</a:t>
            </a:r>
          </a:p>
          <a:p>
            <a:pPr marL="457200" indent="-457200">
              <a:buFont typeface="Arial" panose="020B0604020202020204" pitchFamily="34" charset="0"/>
              <a:buChar char="•"/>
            </a:pPr>
            <a:r>
              <a:rPr lang="en-GB" dirty="0"/>
              <a:t>Operational Considerations</a:t>
            </a:r>
          </a:p>
          <a:p>
            <a:pPr marL="457200" indent="-457200">
              <a:buFont typeface="Arial" panose="020B0604020202020204" pitchFamily="34" charset="0"/>
              <a:buChar char="•"/>
            </a:pPr>
            <a:r>
              <a:rPr lang="en-GB" dirty="0"/>
              <a:t>ELD Certification Process</a:t>
            </a:r>
          </a:p>
          <a:p>
            <a:pPr marL="457200" indent="-457200">
              <a:buFont typeface="Arial" panose="020B0604020202020204" pitchFamily="34" charset="0"/>
              <a:buChar char="•"/>
            </a:pPr>
            <a:r>
              <a:rPr lang="en-GB" dirty="0"/>
              <a:t>Questions</a:t>
            </a:r>
          </a:p>
          <a:p>
            <a:pPr marL="457200" indent="-457200">
              <a:buFont typeface="Arial" panose="020B0604020202020204" pitchFamily="34" charset="0"/>
              <a:buChar char="•"/>
            </a:pPr>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US" dirty="0"/>
          </a:p>
        </p:txBody>
      </p:sp>
      <p:sp>
        <p:nvSpPr>
          <p:cNvPr id="4" name="Title 3"/>
          <p:cNvSpPr>
            <a:spLocks noGrp="1"/>
          </p:cNvSpPr>
          <p:nvPr>
            <p:ph type="title"/>
          </p:nvPr>
        </p:nvSpPr>
        <p:spPr>
          <a:xfrm>
            <a:off x="855676" y="205979"/>
            <a:ext cx="7831123" cy="857250"/>
          </a:xfrm>
        </p:spPr>
        <p:txBody>
          <a:bodyPr/>
          <a:lstStyle/>
          <a:p>
            <a:r>
              <a:rPr lang="en-US" dirty="0">
                <a:solidFill>
                  <a:srgbClr val="F8991D"/>
                </a:solidFill>
              </a:rPr>
              <a:t>Agenda</a:t>
            </a:r>
            <a:endParaRPr lang="en-US" dirty="0"/>
          </a:p>
        </p:txBody>
      </p:sp>
    </p:spTree>
    <p:extLst>
      <p:ext uri="{BB962C8B-B14F-4D97-AF65-F5344CB8AC3E}">
        <p14:creationId xmlns:p14="http://schemas.microsoft.com/office/powerpoint/2010/main" val="39513403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711200" y="172839"/>
            <a:ext cx="6889750" cy="685800"/>
          </a:xfrm>
        </p:spPr>
        <p:txBody>
          <a:bodyPr/>
          <a:lstStyle/>
          <a:p>
            <a:r>
              <a:rPr lang="en-US" dirty="0"/>
              <a:t>Omnitracs ELD Product Set</a:t>
            </a:r>
          </a:p>
        </p:txBody>
      </p:sp>
      <p:sp>
        <p:nvSpPr>
          <p:cNvPr id="3" name="Content Placeholder 2"/>
          <p:cNvSpPr>
            <a:spLocks noGrp="1"/>
          </p:cNvSpPr>
          <p:nvPr>
            <p:ph idx="4294967295"/>
          </p:nvPr>
        </p:nvSpPr>
        <p:spPr>
          <a:xfrm>
            <a:off x="1143001" y="1143001"/>
            <a:ext cx="2432447" cy="3232547"/>
          </a:xfrm>
        </p:spPr>
        <p:txBody>
          <a:bodyPr/>
          <a:lstStyle/>
          <a:p>
            <a:endParaRPr lang="en-US" sz="2100" dirty="0"/>
          </a:p>
          <a:p>
            <a:endParaRPr lang="en-US" sz="2100" dirty="0"/>
          </a:p>
        </p:txBody>
      </p:sp>
      <p:pic>
        <p:nvPicPr>
          <p:cNvPr id="4" name="Picture 3"/>
          <p:cNvPicPr>
            <a:picLocks noChangeAspect="1"/>
          </p:cNvPicPr>
          <p:nvPr/>
        </p:nvPicPr>
        <p:blipFill>
          <a:blip r:embed="rId3"/>
          <a:stretch>
            <a:fillRect/>
          </a:stretch>
        </p:blipFill>
        <p:spPr>
          <a:xfrm>
            <a:off x="1640497" y="757038"/>
            <a:ext cx="5174517" cy="4294131"/>
          </a:xfrm>
          <a:prstGeom prst="rect">
            <a:avLst/>
          </a:prstGeom>
        </p:spPr>
      </p:pic>
    </p:spTree>
    <p:extLst>
      <p:ext uri="{BB962C8B-B14F-4D97-AF65-F5344CB8AC3E}">
        <p14:creationId xmlns:p14="http://schemas.microsoft.com/office/powerpoint/2010/main" val="5148645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711200" y="191983"/>
            <a:ext cx="6699250" cy="651272"/>
          </a:xfrm>
        </p:spPr>
        <p:txBody>
          <a:bodyPr/>
          <a:lstStyle/>
          <a:p>
            <a:r>
              <a:rPr lang="en-US" sz="3000" b="1" dirty="0"/>
              <a:t>Omnitracs and Regulatory</a:t>
            </a:r>
          </a:p>
        </p:txBody>
      </p:sp>
      <p:sp>
        <p:nvSpPr>
          <p:cNvPr id="5" name="Text Placeholder 4"/>
          <p:cNvSpPr>
            <a:spLocks noGrp="1"/>
          </p:cNvSpPr>
          <p:nvPr>
            <p:ph type="body" sz="quarter" idx="4294967295"/>
          </p:nvPr>
        </p:nvSpPr>
        <p:spPr>
          <a:xfrm>
            <a:off x="781049" y="935403"/>
            <a:ext cx="7456365" cy="4027365"/>
          </a:xfrm>
        </p:spPr>
        <p:txBody>
          <a:bodyPr>
            <a:noAutofit/>
          </a:bodyPr>
          <a:lstStyle/>
          <a:p>
            <a:pPr marL="428625" indent="-428625">
              <a:spcBef>
                <a:spcPts val="0"/>
              </a:spcBef>
              <a:spcAft>
                <a:spcPts val="600"/>
              </a:spcAft>
              <a:buFont typeface="Arial" panose="020B0604020202020204" pitchFamily="34" charset="0"/>
              <a:buChar char="•"/>
            </a:pPr>
            <a:r>
              <a:rPr lang="en-US" sz="1800" dirty="0">
                <a:solidFill>
                  <a:schemeClr val="tx1"/>
                </a:solidFill>
              </a:rPr>
              <a:t>Regulatory - core competency since 1989, servicing fleets with AOBRD compliant devices</a:t>
            </a:r>
          </a:p>
          <a:p>
            <a:pPr marL="727472" lvl="1" indent="-258366">
              <a:spcBef>
                <a:spcPts val="0"/>
              </a:spcBef>
              <a:spcAft>
                <a:spcPts val="600"/>
              </a:spcAft>
              <a:buFont typeface="Arial" panose="020B0604020202020204" pitchFamily="34" charset="0"/>
              <a:buChar char="•"/>
            </a:pPr>
            <a:r>
              <a:rPr lang="en-US" sz="1100" dirty="0">
                <a:solidFill>
                  <a:schemeClr val="tx1"/>
                </a:solidFill>
              </a:rPr>
              <a:t>Tom Cuthbertson, VP of Regulatory Compliance</a:t>
            </a:r>
          </a:p>
          <a:p>
            <a:pPr marL="428625" indent="-428625">
              <a:spcBef>
                <a:spcPts val="0"/>
              </a:spcBef>
              <a:buFont typeface="Arial" panose="020B0604020202020204" pitchFamily="34" charset="0"/>
              <a:buChar char="•"/>
            </a:pPr>
            <a:endParaRPr lang="en-US" sz="1200" dirty="0">
              <a:solidFill>
                <a:schemeClr val="tx1"/>
              </a:solidFill>
            </a:endParaRPr>
          </a:p>
          <a:p>
            <a:pPr marL="428625" indent="-428625">
              <a:spcBef>
                <a:spcPts val="0"/>
              </a:spcBef>
              <a:spcAft>
                <a:spcPts val="600"/>
              </a:spcAft>
              <a:buFont typeface="Arial" panose="020B0604020202020204" pitchFamily="34" charset="0"/>
              <a:buChar char="•"/>
            </a:pPr>
            <a:r>
              <a:rPr lang="en-US" sz="1800" dirty="0">
                <a:solidFill>
                  <a:schemeClr val="tx1"/>
                </a:solidFill>
              </a:rPr>
              <a:t>Extremely broad customer base using the systems for compliance in both US, Canada and State Jurisdictions</a:t>
            </a:r>
          </a:p>
          <a:p>
            <a:pPr lvl="1">
              <a:spcBef>
                <a:spcPts val="0"/>
              </a:spcBef>
              <a:spcAft>
                <a:spcPts val="600"/>
              </a:spcAft>
              <a:buFont typeface="Arial" panose="020B0604020202020204" pitchFamily="34" charset="0"/>
              <a:buChar char="•"/>
            </a:pPr>
            <a:r>
              <a:rPr lang="en-US" sz="1100" dirty="0">
                <a:solidFill>
                  <a:schemeClr val="tx1"/>
                </a:solidFill>
              </a:rPr>
              <a:t>Major Private Fleets, Truck Load, LTL, Tank and Flatbed</a:t>
            </a:r>
          </a:p>
          <a:p>
            <a:pPr lvl="1">
              <a:spcBef>
                <a:spcPts val="0"/>
              </a:spcBef>
              <a:spcAft>
                <a:spcPts val="600"/>
              </a:spcAft>
              <a:buFont typeface="Arial" panose="020B0604020202020204" pitchFamily="34" charset="0"/>
              <a:buChar char="•"/>
            </a:pPr>
            <a:r>
              <a:rPr lang="en-US" sz="1100" dirty="0">
                <a:solidFill>
                  <a:schemeClr val="tx1"/>
                </a:solidFill>
              </a:rPr>
              <a:t>Products have capabilities to support O/O, Small Fleets and Very Large Fleets</a:t>
            </a:r>
          </a:p>
          <a:p>
            <a:pPr marL="428625" indent="-428625">
              <a:spcBef>
                <a:spcPts val="0"/>
              </a:spcBef>
              <a:spcAft>
                <a:spcPts val="600"/>
              </a:spcAft>
              <a:buFont typeface="Arial" panose="020B0604020202020204" pitchFamily="34" charset="0"/>
              <a:buChar char="•"/>
            </a:pPr>
            <a:endParaRPr lang="en-US" sz="1200" dirty="0">
              <a:solidFill>
                <a:schemeClr val="tx1"/>
              </a:solidFill>
            </a:endParaRPr>
          </a:p>
          <a:p>
            <a:pPr marL="428625" indent="-428625">
              <a:spcBef>
                <a:spcPts val="0"/>
              </a:spcBef>
              <a:spcAft>
                <a:spcPts val="600"/>
              </a:spcAft>
              <a:buFont typeface="Arial" panose="020B0604020202020204" pitchFamily="34" charset="0"/>
              <a:buChar char="•"/>
            </a:pPr>
            <a:r>
              <a:rPr lang="en-US" sz="1800" dirty="0">
                <a:solidFill>
                  <a:schemeClr val="tx1"/>
                </a:solidFill>
              </a:rPr>
              <a:t>We have been engaged in all aspects of the regulatory process</a:t>
            </a:r>
          </a:p>
          <a:p>
            <a:pPr lvl="1">
              <a:spcBef>
                <a:spcPts val="0"/>
              </a:spcBef>
              <a:spcAft>
                <a:spcPts val="600"/>
              </a:spcAft>
              <a:buFont typeface="Arial" panose="020B0604020202020204" pitchFamily="34" charset="0"/>
              <a:buChar char="•"/>
            </a:pPr>
            <a:r>
              <a:rPr lang="en-US" sz="1100" dirty="0">
                <a:solidFill>
                  <a:schemeClr val="tx1"/>
                </a:solidFill>
              </a:rPr>
              <a:t>FMCSA – Motor Carrier Safety Advisory Committee EOBR Task Force </a:t>
            </a:r>
          </a:p>
          <a:p>
            <a:pPr lvl="1">
              <a:spcBef>
                <a:spcPts val="0"/>
              </a:spcBef>
              <a:spcAft>
                <a:spcPts val="600"/>
              </a:spcAft>
              <a:buFont typeface="Arial" panose="020B0604020202020204" pitchFamily="34" charset="0"/>
              <a:buChar char="•"/>
            </a:pPr>
            <a:r>
              <a:rPr lang="en-US" sz="1100" dirty="0">
                <a:solidFill>
                  <a:schemeClr val="tx1"/>
                </a:solidFill>
              </a:rPr>
              <a:t>CVSA – Driver Traffic and Enforcement Committee</a:t>
            </a:r>
          </a:p>
          <a:p>
            <a:pPr lvl="1">
              <a:spcBef>
                <a:spcPts val="0"/>
              </a:spcBef>
              <a:spcAft>
                <a:spcPts val="600"/>
              </a:spcAft>
              <a:buFont typeface="Arial" panose="020B0604020202020204" pitchFamily="34" charset="0"/>
              <a:buChar char="•"/>
            </a:pPr>
            <a:r>
              <a:rPr lang="en-US" sz="1100" dirty="0">
                <a:solidFill>
                  <a:schemeClr val="tx1"/>
                </a:solidFill>
              </a:rPr>
              <a:t>ATA – Chair the ELD and Connect the Vehicle Task Forces</a:t>
            </a:r>
          </a:p>
          <a:p>
            <a:pPr lvl="1">
              <a:spcBef>
                <a:spcPts val="0"/>
              </a:spcBef>
              <a:spcAft>
                <a:spcPts val="600"/>
              </a:spcAft>
              <a:buFont typeface="Arial" panose="020B0604020202020204" pitchFamily="34" charset="0"/>
              <a:buChar char="•"/>
            </a:pPr>
            <a:r>
              <a:rPr lang="en-US" sz="1100" dirty="0">
                <a:solidFill>
                  <a:schemeClr val="tx1"/>
                </a:solidFill>
              </a:rPr>
              <a:t>Canadian Mandate for EOBR- Stake Holder</a:t>
            </a:r>
          </a:p>
          <a:p>
            <a:pPr lvl="1">
              <a:spcBef>
                <a:spcPts val="0"/>
              </a:spcBef>
              <a:spcAft>
                <a:spcPts val="600"/>
              </a:spcAft>
              <a:buFont typeface="Arial" panose="020B0604020202020204" pitchFamily="34" charset="0"/>
              <a:buChar char="•"/>
            </a:pPr>
            <a:r>
              <a:rPr lang="en-US" sz="1100" dirty="0">
                <a:solidFill>
                  <a:schemeClr val="tx1"/>
                </a:solidFill>
              </a:rPr>
              <a:t>NHTSA – Currently working on Recommended Practices for V2V</a:t>
            </a:r>
          </a:p>
        </p:txBody>
      </p:sp>
    </p:spTree>
    <p:extLst>
      <p:ext uri="{BB962C8B-B14F-4D97-AF65-F5344CB8AC3E}">
        <p14:creationId xmlns:p14="http://schemas.microsoft.com/office/powerpoint/2010/main" val="40873793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a:spLocks noGrp="1"/>
          </p:cNvSpPr>
          <p:nvPr>
            <p:ph type="title"/>
          </p:nvPr>
        </p:nvSpPr>
        <p:spPr>
          <a:xfrm>
            <a:off x="1104314" y="205979"/>
            <a:ext cx="6553786" cy="857250"/>
          </a:xfrm>
        </p:spPr>
        <p:txBody>
          <a:bodyPr/>
          <a:lstStyle/>
          <a:p>
            <a:r>
              <a:rPr lang="en-US" sz="3000" b="1" dirty="0">
                <a:solidFill>
                  <a:srgbClr val="F8991D"/>
                </a:solidFill>
                <a:latin typeface="+mj-lt"/>
              </a:rPr>
              <a:t>ELD Short Glossary of Terms</a:t>
            </a:r>
          </a:p>
        </p:txBody>
      </p:sp>
      <p:sp>
        <p:nvSpPr>
          <p:cNvPr id="5" name="Text Placeholder 2"/>
          <p:cNvSpPr>
            <a:spLocks noGrp="1"/>
          </p:cNvSpPr>
          <p:nvPr>
            <p:ph idx="1"/>
          </p:nvPr>
        </p:nvSpPr>
        <p:spPr>
          <a:xfrm>
            <a:off x="1104314" y="1197864"/>
            <a:ext cx="7420709" cy="3265079"/>
          </a:xfrm>
        </p:spPr>
        <p:txBody>
          <a:bodyPr>
            <a:normAutofit fontScale="32500" lnSpcReduction="20000"/>
          </a:bodyPr>
          <a:lstStyle/>
          <a:p>
            <a:pPr marL="457200" indent="-457200">
              <a:spcBef>
                <a:spcPts val="600"/>
              </a:spcBef>
              <a:spcAft>
                <a:spcPts val="600"/>
              </a:spcAft>
              <a:buFont typeface="Arial" panose="020B0604020202020204" pitchFamily="34" charset="0"/>
              <a:buChar char="•"/>
            </a:pPr>
            <a:r>
              <a:rPr lang="en-US" sz="6200" b="1" dirty="0">
                <a:solidFill>
                  <a:srgbClr val="6E6E6E"/>
                </a:solidFill>
              </a:rPr>
              <a:t>AOBRD</a:t>
            </a:r>
            <a:r>
              <a:rPr lang="en-US" sz="6200" dirty="0">
                <a:solidFill>
                  <a:srgbClr val="6E6E6E"/>
                </a:solidFill>
              </a:rPr>
              <a:t> – Automatic Onboard Recording Device (Current)</a:t>
            </a:r>
          </a:p>
          <a:p>
            <a:pPr marL="457200" indent="-457200">
              <a:spcBef>
                <a:spcPts val="600"/>
              </a:spcBef>
              <a:spcAft>
                <a:spcPts val="600"/>
              </a:spcAft>
              <a:buFont typeface="Arial" panose="020B0604020202020204" pitchFamily="34" charset="0"/>
              <a:buChar char="•"/>
            </a:pPr>
            <a:r>
              <a:rPr lang="en-US" sz="6200" b="1" dirty="0">
                <a:solidFill>
                  <a:srgbClr val="6E6E6E"/>
                </a:solidFill>
              </a:rPr>
              <a:t>DOT </a:t>
            </a:r>
            <a:r>
              <a:rPr lang="en-US" sz="6200" dirty="0">
                <a:solidFill>
                  <a:srgbClr val="6E6E6E"/>
                </a:solidFill>
              </a:rPr>
              <a:t>– Department of Transportation </a:t>
            </a:r>
          </a:p>
          <a:p>
            <a:pPr marL="457200" indent="-457200">
              <a:spcBef>
                <a:spcPts val="600"/>
              </a:spcBef>
              <a:spcAft>
                <a:spcPts val="600"/>
              </a:spcAft>
              <a:buFont typeface="Arial" panose="020B0604020202020204" pitchFamily="34" charset="0"/>
              <a:buChar char="•"/>
            </a:pPr>
            <a:r>
              <a:rPr lang="en-US" sz="6200" b="1" dirty="0">
                <a:solidFill>
                  <a:srgbClr val="6E6E6E"/>
                </a:solidFill>
              </a:rPr>
              <a:t>ELD</a:t>
            </a:r>
            <a:r>
              <a:rPr lang="en-US" sz="6200" dirty="0">
                <a:solidFill>
                  <a:srgbClr val="6E6E6E"/>
                </a:solidFill>
              </a:rPr>
              <a:t> – Electronic Logging Device </a:t>
            </a:r>
          </a:p>
          <a:p>
            <a:pPr marL="457200" indent="-457200">
              <a:spcBef>
                <a:spcPts val="600"/>
              </a:spcBef>
              <a:spcAft>
                <a:spcPts val="600"/>
              </a:spcAft>
              <a:buFont typeface="Arial" panose="020B0604020202020204" pitchFamily="34" charset="0"/>
              <a:buChar char="•"/>
            </a:pPr>
            <a:r>
              <a:rPr lang="en-US" sz="6200" b="1" dirty="0">
                <a:solidFill>
                  <a:srgbClr val="6E6E6E"/>
                </a:solidFill>
              </a:rPr>
              <a:t>FMCSA</a:t>
            </a:r>
            <a:r>
              <a:rPr lang="en-US" sz="6200" dirty="0">
                <a:solidFill>
                  <a:srgbClr val="6E6E6E"/>
                </a:solidFill>
              </a:rPr>
              <a:t> – Federal Motor Carrier Safety Administration </a:t>
            </a:r>
          </a:p>
          <a:p>
            <a:pPr marL="457200" indent="-457200">
              <a:spcBef>
                <a:spcPts val="600"/>
              </a:spcBef>
              <a:spcAft>
                <a:spcPts val="600"/>
              </a:spcAft>
              <a:buFont typeface="Arial" panose="020B0604020202020204" pitchFamily="34" charset="0"/>
              <a:buChar char="•"/>
            </a:pPr>
            <a:r>
              <a:rPr lang="en-US" sz="6200" b="1" dirty="0">
                <a:solidFill>
                  <a:srgbClr val="6E6E6E"/>
                </a:solidFill>
              </a:rPr>
              <a:t>NIST</a:t>
            </a:r>
            <a:r>
              <a:rPr lang="en-US" sz="6200" dirty="0">
                <a:solidFill>
                  <a:srgbClr val="6E6E6E"/>
                </a:solidFill>
              </a:rPr>
              <a:t> – National Institute of  Standards and Technology</a:t>
            </a:r>
          </a:p>
          <a:p>
            <a:pPr marL="457200" indent="-457200">
              <a:spcBef>
                <a:spcPts val="600"/>
              </a:spcBef>
              <a:spcAft>
                <a:spcPts val="600"/>
              </a:spcAft>
              <a:buFont typeface="Arial" panose="020B0604020202020204" pitchFamily="34" charset="0"/>
              <a:buChar char="•"/>
            </a:pPr>
            <a:r>
              <a:rPr lang="en-US" sz="6200" b="1" dirty="0">
                <a:solidFill>
                  <a:srgbClr val="6E6E6E"/>
                </a:solidFill>
              </a:rPr>
              <a:t>PKI</a:t>
            </a:r>
            <a:r>
              <a:rPr lang="en-US" sz="6200" dirty="0">
                <a:solidFill>
                  <a:srgbClr val="6E6E6E"/>
                </a:solidFill>
              </a:rPr>
              <a:t> – Public Key Infrastructure (Encryption Certificates)</a:t>
            </a:r>
          </a:p>
          <a:p>
            <a:pPr marL="457200" indent="-457200">
              <a:spcBef>
                <a:spcPts val="600"/>
              </a:spcBef>
              <a:spcAft>
                <a:spcPts val="600"/>
              </a:spcAft>
              <a:buFont typeface="Arial" panose="020B0604020202020204" pitchFamily="34" charset="0"/>
              <a:buChar char="•"/>
            </a:pPr>
            <a:r>
              <a:rPr lang="en-US" sz="6200" b="1" dirty="0">
                <a:solidFill>
                  <a:srgbClr val="6E6E6E"/>
                </a:solidFill>
              </a:rPr>
              <a:t>RODS</a:t>
            </a:r>
            <a:r>
              <a:rPr lang="en-US" sz="6200" dirty="0">
                <a:solidFill>
                  <a:srgbClr val="6E6E6E"/>
                </a:solidFill>
              </a:rPr>
              <a:t> – Record of Duty Status</a:t>
            </a:r>
          </a:p>
          <a:p>
            <a:pPr marL="457200" indent="-457200">
              <a:buFont typeface="Arial" panose="020B0604020202020204" pitchFamily="34" charset="0"/>
              <a:buChar char="•"/>
            </a:pPr>
            <a:endParaRPr lang="en-US" sz="2600" dirty="0">
              <a:solidFill>
                <a:srgbClr val="6E6E6E"/>
              </a:solidFill>
            </a:endParaRPr>
          </a:p>
          <a:p>
            <a:endParaRPr lang="en-US" dirty="0"/>
          </a:p>
          <a:p>
            <a:endParaRPr lang="en-US" dirty="0"/>
          </a:p>
        </p:txBody>
      </p:sp>
    </p:spTree>
    <p:extLst>
      <p:ext uri="{BB962C8B-B14F-4D97-AF65-F5344CB8AC3E}">
        <p14:creationId xmlns:p14="http://schemas.microsoft.com/office/powerpoint/2010/main" val="4266177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iagram 8"/>
          <p:cNvGraphicFramePr/>
          <p:nvPr>
            <p:extLst/>
          </p:nvPr>
        </p:nvGraphicFramePr>
        <p:xfrm>
          <a:off x="1946189" y="1537752"/>
          <a:ext cx="5443152" cy="2286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3" name="Snip Single Corner Rectangle 12"/>
          <p:cNvSpPr/>
          <p:nvPr/>
        </p:nvSpPr>
        <p:spPr>
          <a:xfrm flipH="1">
            <a:off x="6615404" y="1087921"/>
            <a:ext cx="1385597" cy="477524"/>
          </a:xfrm>
          <a:prstGeom prst="snip1Rect">
            <a:avLst/>
          </a:prstGeom>
          <a:solidFill>
            <a:schemeClr val="bg1">
              <a:lumMod val="85000"/>
            </a:schemeClr>
          </a:solidFill>
          <a:ln w="12700">
            <a:noFill/>
          </a:ln>
          <a:effectLst>
            <a:outerShdw blurRad="50800" dist="38100" dir="5400000" algn="t" rotWithShape="0">
              <a:prstClr val="black">
                <a:alpha val="40000"/>
              </a:prstClr>
            </a:outerShdw>
          </a:effectLst>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013"/>
          </a:p>
        </p:txBody>
      </p:sp>
      <p:sp>
        <p:nvSpPr>
          <p:cNvPr id="14" name="TextBox 13"/>
          <p:cNvSpPr txBox="1"/>
          <p:nvPr/>
        </p:nvSpPr>
        <p:spPr>
          <a:xfrm>
            <a:off x="6687955" y="1116016"/>
            <a:ext cx="1285875" cy="421334"/>
          </a:xfrm>
          <a:prstGeom prst="rect">
            <a:avLst/>
          </a:prstGeom>
          <a:noFill/>
        </p:spPr>
        <p:txBody>
          <a:bodyPr wrap="square" rtlCol="0">
            <a:spAutoFit/>
          </a:bodyPr>
          <a:lstStyle/>
          <a:p>
            <a:r>
              <a:rPr lang="en-US" sz="675" b="1" dirty="0">
                <a:solidFill>
                  <a:srgbClr val="565656"/>
                </a:solidFill>
              </a:rPr>
              <a:t>AOBRD</a:t>
            </a:r>
            <a:r>
              <a:rPr lang="en-US" sz="675" dirty="0">
                <a:solidFill>
                  <a:srgbClr val="565656"/>
                </a:solidFill>
              </a:rPr>
              <a:t> </a:t>
            </a:r>
            <a:r>
              <a:rPr lang="en-US" sz="788" dirty="0">
                <a:solidFill>
                  <a:srgbClr val="565656"/>
                </a:solidFill>
              </a:rPr>
              <a:t>|</a:t>
            </a:r>
            <a:r>
              <a:rPr lang="en-US" sz="675" dirty="0">
                <a:solidFill>
                  <a:srgbClr val="565656"/>
                </a:solidFill>
              </a:rPr>
              <a:t> Automatic Onboard</a:t>
            </a:r>
            <a:br>
              <a:rPr lang="en-US" sz="675" dirty="0">
                <a:solidFill>
                  <a:srgbClr val="565656"/>
                </a:solidFill>
              </a:rPr>
            </a:br>
            <a:r>
              <a:rPr lang="en-US" sz="675" dirty="0">
                <a:solidFill>
                  <a:srgbClr val="565656"/>
                </a:solidFill>
              </a:rPr>
              <a:t>Recording Device</a:t>
            </a:r>
          </a:p>
        </p:txBody>
      </p:sp>
      <p:sp>
        <p:nvSpPr>
          <p:cNvPr id="17" name="Rectangle 16"/>
          <p:cNvSpPr/>
          <p:nvPr/>
        </p:nvSpPr>
        <p:spPr>
          <a:xfrm>
            <a:off x="5909738" y="1837871"/>
            <a:ext cx="749777" cy="91440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 name="Rectangle 1"/>
          <p:cNvSpPr/>
          <p:nvPr/>
        </p:nvSpPr>
        <p:spPr>
          <a:xfrm>
            <a:off x="1484483" y="3861384"/>
            <a:ext cx="4085807" cy="954107"/>
          </a:xfrm>
          <a:prstGeom prst="rect">
            <a:avLst/>
          </a:prstGeom>
          <a:solidFill>
            <a:srgbClr val="D9D9D9"/>
          </a:solidFill>
        </p:spPr>
        <p:txBody>
          <a:bodyPr wrap="square">
            <a:spAutoFit/>
          </a:bodyPr>
          <a:lstStyle/>
          <a:p>
            <a:pPr marL="285750" indent="-285750">
              <a:buFont typeface="Arial" panose="020B0604020202020204" pitchFamily="34" charset="0"/>
              <a:buChar char="•"/>
            </a:pPr>
            <a:r>
              <a:rPr lang="en-US" sz="1400" i="1" dirty="0">
                <a:solidFill>
                  <a:srgbClr val="3F3F3F"/>
                </a:solidFill>
                <a:latin typeface="Arial  "/>
              </a:rPr>
              <a:t>AOBRD can be installed any time before published date up to the compliance date  </a:t>
            </a:r>
          </a:p>
          <a:p>
            <a:pPr marL="285750" indent="-285750">
              <a:buFont typeface="Arial" panose="020B0604020202020204" pitchFamily="34" charset="0"/>
              <a:buChar char="•"/>
            </a:pPr>
            <a:r>
              <a:rPr lang="en-US" sz="1400" i="1" dirty="0">
                <a:solidFill>
                  <a:srgbClr val="3F3F3F"/>
                </a:solidFill>
                <a:latin typeface="Arial  "/>
              </a:rPr>
              <a:t>Transfer of AOBRD after compliance date to new truck - not allowed</a:t>
            </a:r>
          </a:p>
        </p:txBody>
      </p:sp>
      <p:sp>
        <p:nvSpPr>
          <p:cNvPr id="10" name="Title 3"/>
          <p:cNvSpPr>
            <a:spLocks noGrp="1"/>
          </p:cNvSpPr>
          <p:nvPr>
            <p:ph type="title"/>
          </p:nvPr>
        </p:nvSpPr>
        <p:spPr>
          <a:xfrm>
            <a:off x="1124299" y="288517"/>
            <a:ext cx="6038850" cy="857250"/>
          </a:xfrm>
        </p:spPr>
        <p:txBody>
          <a:bodyPr/>
          <a:lstStyle/>
          <a:p>
            <a:r>
              <a:rPr lang="en-US" sz="3000" b="1" dirty="0">
                <a:solidFill>
                  <a:srgbClr val="F8991D"/>
                </a:solidFill>
                <a:latin typeface="+mj-lt"/>
              </a:rPr>
              <a:t>ELD Mandate Final Timeline</a:t>
            </a:r>
          </a:p>
        </p:txBody>
      </p:sp>
    </p:spTree>
    <p:extLst>
      <p:ext uri="{BB962C8B-B14F-4D97-AF65-F5344CB8AC3E}">
        <p14:creationId xmlns:p14="http://schemas.microsoft.com/office/powerpoint/2010/main" val="33181148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85000" lnSpcReduction="20000"/>
          </a:bodyPr>
          <a:lstStyle/>
          <a:p>
            <a:endParaRPr lang="en-US" sz="2400" dirty="0"/>
          </a:p>
          <a:p>
            <a:r>
              <a:rPr lang="en-US" sz="2400" dirty="0"/>
              <a:t>1. Are classified as a “Short Haul” operator</a:t>
            </a:r>
          </a:p>
          <a:p>
            <a:pPr lvl="1"/>
            <a:r>
              <a:rPr lang="en-US" sz="1800" b="1" dirty="0"/>
              <a:t>“Short Haul”: </a:t>
            </a:r>
            <a:r>
              <a:rPr lang="en-US" sz="1800" dirty="0"/>
              <a:t>Use RODS less than 8 days in a 30-day period</a:t>
            </a:r>
          </a:p>
          <a:p>
            <a:pPr lvl="1"/>
            <a:r>
              <a:rPr lang="en-US" sz="1800" b="1" dirty="0"/>
              <a:t>RODS: </a:t>
            </a:r>
            <a:r>
              <a:rPr lang="en-US" sz="1800" dirty="0"/>
              <a:t>CDL operators driving outside of a 100-mile radius OR Non-CDL operators driving outside of a 150-mile radius</a:t>
            </a:r>
          </a:p>
          <a:p>
            <a:pPr lvl="1"/>
            <a:endParaRPr lang="en-US" sz="1800" dirty="0"/>
          </a:p>
          <a:p>
            <a:r>
              <a:rPr lang="en-US" sz="2400" dirty="0"/>
              <a:t>2. Are classified as a “Drive Away-Tow Away” operation</a:t>
            </a:r>
          </a:p>
          <a:p>
            <a:pPr lvl="1"/>
            <a:r>
              <a:rPr lang="en-US" sz="2000" dirty="0"/>
              <a:t>An operation in which any Tractor, RV or Motor Home trailer the commodity being transported  </a:t>
            </a:r>
          </a:p>
          <a:p>
            <a:pPr lvl="1"/>
            <a:endParaRPr lang="en-US" sz="2000" dirty="0"/>
          </a:p>
          <a:p>
            <a:r>
              <a:rPr lang="en-US" sz="2500" dirty="0"/>
              <a:t>3. Drive a truck made before 2000 (according to vehicle VIN#)</a:t>
            </a:r>
          </a:p>
          <a:p>
            <a:pPr lvl="1"/>
            <a:endParaRPr lang="en-US" sz="1600" dirty="0"/>
          </a:p>
        </p:txBody>
      </p:sp>
      <p:sp>
        <p:nvSpPr>
          <p:cNvPr id="3" name="Text Placeholder 2"/>
          <p:cNvSpPr>
            <a:spLocks noGrp="1"/>
          </p:cNvSpPr>
          <p:nvPr>
            <p:ph type="body" sz="quarter" idx="11"/>
          </p:nvPr>
        </p:nvSpPr>
        <p:spPr/>
        <p:txBody>
          <a:bodyPr/>
          <a:lstStyle/>
          <a:p>
            <a:r>
              <a:rPr lang="en-US" dirty="0"/>
              <a:t>You are exempt from the ELD Mandate if you…</a:t>
            </a:r>
          </a:p>
        </p:txBody>
      </p:sp>
      <p:sp>
        <p:nvSpPr>
          <p:cNvPr id="4" name="Title 3"/>
          <p:cNvSpPr>
            <a:spLocks noGrp="1"/>
          </p:cNvSpPr>
          <p:nvPr>
            <p:ph type="title"/>
          </p:nvPr>
        </p:nvSpPr>
        <p:spPr/>
        <p:txBody>
          <a:bodyPr/>
          <a:lstStyle/>
          <a:p>
            <a:r>
              <a:rPr lang="en-US" dirty="0"/>
              <a:t>Mandate Exemptions</a:t>
            </a:r>
          </a:p>
        </p:txBody>
      </p:sp>
    </p:spTree>
    <p:extLst>
      <p:ext uri="{BB962C8B-B14F-4D97-AF65-F5344CB8AC3E}">
        <p14:creationId xmlns:p14="http://schemas.microsoft.com/office/powerpoint/2010/main" val="35568300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35000" y="1160632"/>
            <a:ext cx="8051800" cy="2915756"/>
          </a:xfrm>
        </p:spPr>
        <p:txBody>
          <a:bodyPr>
            <a:normAutofit/>
          </a:bodyPr>
          <a:lstStyle/>
          <a:p>
            <a:r>
              <a:rPr lang="en-US" dirty="0"/>
              <a:t>If DRIVER required to keep RODS, need ELD</a:t>
            </a:r>
          </a:p>
          <a:p>
            <a:pPr marL="457200" indent="-457200">
              <a:buFont typeface="Arial" panose="020B0604020202020204" pitchFamily="34" charset="0"/>
              <a:buChar char="•"/>
            </a:pPr>
            <a:r>
              <a:rPr lang="en-US" dirty="0"/>
              <a:t>Length of rental does not matter</a:t>
            </a:r>
          </a:p>
          <a:p>
            <a:pPr marL="457200" indent="-457200">
              <a:buFont typeface="Arial" panose="020B0604020202020204" pitchFamily="34" charset="0"/>
              <a:buChar char="•"/>
            </a:pPr>
            <a:r>
              <a:rPr lang="en-US" dirty="0"/>
              <a:t>Reason for rental does not matter</a:t>
            </a:r>
          </a:p>
          <a:p>
            <a:pPr marL="457200" indent="-457200">
              <a:buFont typeface="Arial" panose="020B0604020202020204" pitchFamily="34" charset="0"/>
              <a:buChar char="•"/>
            </a:pPr>
            <a:r>
              <a:rPr lang="en-US" dirty="0"/>
              <a:t>Rental companies not responsible</a:t>
            </a:r>
          </a:p>
          <a:p>
            <a:pPr marL="1200150" lvl="1" indent="-457200">
              <a:buFont typeface="Arial" panose="020B0604020202020204" pitchFamily="34" charset="0"/>
              <a:buChar char="•"/>
            </a:pPr>
            <a:r>
              <a:rPr lang="en-US" dirty="0"/>
              <a:t>DOT authority is</a:t>
            </a:r>
          </a:p>
        </p:txBody>
      </p:sp>
      <p:sp>
        <p:nvSpPr>
          <p:cNvPr id="4" name="Title 3"/>
          <p:cNvSpPr>
            <a:spLocks noGrp="1"/>
          </p:cNvSpPr>
          <p:nvPr>
            <p:ph type="title"/>
          </p:nvPr>
        </p:nvSpPr>
        <p:spPr/>
        <p:txBody>
          <a:bodyPr/>
          <a:lstStyle/>
          <a:p>
            <a:r>
              <a:rPr lang="en-US" dirty="0"/>
              <a:t>Rental Vehicles – Not Exempt</a:t>
            </a:r>
          </a:p>
        </p:txBody>
      </p:sp>
    </p:spTree>
    <p:extLst>
      <p:ext uri="{BB962C8B-B14F-4D97-AF65-F5344CB8AC3E}">
        <p14:creationId xmlns:p14="http://schemas.microsoft.com/office/powerpoint/2010/main" val="6913170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Identifying a Compliant ELD</a:t>
            </a:r>
          </a:p>
        </p:txBody>
      </p:sp>
    </p:spTree>
    <p:extLst>
      <p:ext uri="{BB962C8B-B14F-4D97-AF65-F5344CB8AC3E}">
        <p14:creationId xmlns:p14="http://schemas.microsoft.com/office/powerpoint/2010/main" val="12691486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marL="457200" indent="-457200">
              <a:buFont typeface="Arial" panose="020B0604020202020204" pitchFamily="34" charset="0"/>
              <a:buChar char="•"/>
            </a:pPr>
            <a:r>
              <a:rPr lang="en-US" dirty="0"/>
              <a:t>Login/Logout</a:t>
            </a:r>
          </a:p>
          <a:p>
            <a:pPr marL="457200" indent="-457200">
              <a:buFont typeface="Arial" panose="020B0604020202020204" pitchFamily="34" charset="0"/>
              <a:buChar char="•"/>
            </a:pPr>
            <a:r>
              <a:rPr lang="en-US" dirty="0"/>
              <a:t>Power-up and Power-down</a:t>
            </a:r>
          </a:p>
          <a:p>
            <a:pPr marL="457200" indent="-457200">
              <a:buFont typeface="Arial" panose="020B0604020202020204" pitchFamily="34" charset="0"/>
              <a:buChar char="•"/>
            </a:pPr>
            <a:r>
              <a:rPr lang="en-US" dirty="0"/>
              <a:t>Yard Move</a:t>
            </a:r>
          </a:p>
          <a:p>
            <a:pPr marL="457200" indent="-457200">
              <a:buFont typeface="Arial" panose="020B0604020202020204" pitchFamily="34" charset="0"/>
              <a:buChar char="•"/>
            </a:pPr>
            <a:r>
              <a:rPr lang="en-US" dirty="0"/>
              <a:t>Personal Conveyance</a:t>
            </a:r>
          </a:p>
          <a:p>
            <a:pPr marL="457200" indent="-457200">
              <a:buFont typeface="Arial" panose="020B0604020202020204" pitchFamily="34" charset="0"/>
              <a:buChar char="•"/>
            </a:pPr>
            <a:r>
              <a:rPr lang="en-US" dirty="0"/>
              <a:t>Intermediate position</a:t>
            </a:r>
          </a:p>
          <a:p>
            <a:pPr marL="457200" indent="-457200">
              <a:buFont typeface="Arial" panose="020B0604020202020204" pitchFamily="34" charset="0"/>
              <a:buChar char="•"/>
            </a:pPr>
            <a:r>
              <a:rPr lang="en-US" dirty="0"/>
              <a:t>Diagnostic Event</a:t>
            </a:r>
          </a:p>
          <a:p>
            <a:pPr marL="457200" indent="-457200">
              <a:buFont typeface="Arial" panose="020B0604020202020204" pitchFamily="34" charset="0"/>
              <a:buChar char="•"/>
            </a:pPr>
            <a:r>
              <a:rPr lang="en-US" dirty="0"/>
              <a:t>Malfunction Event</a:t>
            </a:r>
          </a:p>
        </p:txBody>
      </p:sp>
      <p:sp>
        <p:nvSpPr>
          <p:cNvPr id="4" name="Text Placeholder 3"/>
          <p:cNvSpPr>
            <a:spLocks noGrp="1"/>
          </p:cNvSpPr>
          <p:nvPr>
            <p:ph type="body" sz="quarter" idx="11"/>
          </p:nvPr>
        </p:nvSpPr>
        <p:spPr/>
        <p:txBody>
          <a:bodyPr/>
          <a:lstStyle/>
          <a:p>
            <a:r>
              <a:rPr lang="en-US" dirty="0"/>
              <a:t>Certification items – all new</a:t>
            </a:r>
          </a:p>
        </p:txBody>
      </p:sp>
      <p:sp>
        <p:nvSpPr>
          <p:cNvPr id="2" name="Title 1"/>
          <p:cNvSpPr>
            <a:spLocks noGrp="1"/>
          </p:cNvSpPr>
          <p:nvPr>
            <p:ph type="title"/>
          </p:nvPr>
        </p:nvSpPr>
        <p:spPr/>
        <p:txBody>
          <a:bodyPr/>
          <a:lstStyle/>
          <a:p>
            <a:r>
              <a:rPr lang="en-US" dirty="0"/>
              <a:t>Introduction of Events</a:t>
            </a:r>
          </a:p>
        </p:txBody>
      </p:sp>
    </p:spTree>
    <p:extLst>
      <p:ext uri="{BB962C8B-B14F-4D97-AF65-F5344CB8AC3E}">
        <p14:creationId xmlns:p14="http://schemas.microsoft.com/office/powerpoint/2010/main" val="7300389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Display Specifications for Enforcement</a:t>
            </a:r>
          </a:p>
        </p:txBody>
      </p:sp>
      <p:pic>
        <p:nvPicPr>
          <p:cNvPr id="5" name="Picture 4"/>
          <p:cNvPicPr>
            <a:picLocks noChangeAspect="1"/>
          </p:cNvPicPr>
          <p:nvPr/>
        </p:nvPicPr>
        <p:blipFill>
          <a:blip r:embed="rId2"/>
          <a:stretch>
            <a:fillRect/>
          </a:stretch>
        </p:blipFill>
        <p:spPr>
          <a:xfrm>
            <a:off x="1904564" y="931178"/>
            <a:ext cx="5330478" cy="3959604"/>
          </a:xfrm>
          <a:prstGeom prst="rect">
            <a:avLst/>
          </a:prstGeom>
        </p:spPr>
      </p:pic>
    </p:spTree>
    <p:extLst>
      <p:ext uri="{BB962C8B-B14F-4D97-AF65-F5344CB8AC3E}">
        <p14:creationId xmlns:p14="http://schemas.microsoft.com/office/powerpoint/2010/main" val="34365971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idx="1"/>
          </p:nvPr>
        </p:nvSpPr>
        <p:spPr>
          <a:xfrm>
            <a:off x="634999" y="1063228"/>
            <a:ext cx="5782426" cy="3691652"/>
          </a:xfrm>
        </p:spPr>
        <p:txBody>
          <a:bodyPr>
            <a:normAutofit/>
          </a:bodyPr>
          <a:lstStyle/>
          <a:p>
            <a:pPr marL="457200" indent="-457200">
              <a:buFont typeface="Arial" panose="020B0604020202020204" pitchFamily="34" charset="0"/>
              <a:buChar char="•"/>
            </a:pPr>
            <a:r>
              <a:rPr lang="en-GB" sz="2400" dirty="0"/>
              <a:t>Allow Driver to Edit </a:t>
            </a:r>
          </a:p>
          <a:p>
            <a:pPr marL="1200150" lvl="1" indent="-457200">
              <a:buFont typeface="Arial" panose="020B0604020202020204" pitchFamily="34" charset="0"/>
              <a:buChar char="•"/>
            </a:pPr>
            <a:r>
              <a:rPr lang="en-GB" sz="2000" dirty="0"/>
              <a:t>Back office to suggest edits</a:t>
            </a:r>
          </a:p>
          <a:p>
            <a:pPr marL="1200150" lvl="1" indent="-457200">
              <a:buFont typeface="Arial" panose="020B0604020202020204" pitchFamily="34" charset="0"/>
              <a:buChar char="•"/>
            </a:pPr>
            <a:r>
              <a:rPr lang="en-GB" sz="2000" dirty="0"/>
              <a:t>Driver has control</a:t>
            </a:r>
          </a:p>
          <a:p>
            <a:pPr marL="457200" indent="-457200">
              <a:buFont typeface="Arial" panose="020B0604020202020204" pitchFamily="34" charset="0"/>
              <a:buChar char="•"/>
            </a:pPr>
            <a:r>
              <a:rPr lang="en-GB" sz="2400" dirty="0"/>
              <a:t>Driver Certification of Logs</a:t>
            </a:r>
          </a:p>
          <a:p>
            <a:pPr marL="1200150" lvl="1" indent="-457200">
              <a:buFont typeface="Arial" panose="020B0604020202020204" pitchFamily="34" charset="0"/>
              <a:buChar char="•"/>
            </a:pPr>
            <a:r>
              <a:rPr lang="en-US" sz="2000" dirty="0"/>
              <a:t>Login/logout and after edits</a:t>
            </a:r>
            <a:endParaRPr lang="en-GB" sz="2000" dirty="0"/>
          </a:p>
          <a:p>
            <a:pPr marL="457200" indent="-457200">
              <a:buFont typeface="Arial" panose="020B0604020202020204" pitchFamily="34" charset="0"/>
              <a:buChar char="•"/>
            </a:pPr>
            <a:r>
              <a:rPr lang="en-GB" sz="2400" dirty="0"/>
              <a:t>Intermediate position reports each hour when driving</a:t>
            </a:r>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US" dirty="0"/>
          </a:p>
        </p:txBody>
      </p:sp>
      <p:sp>
        <p:nvSpPr>
          <p:cNvPr id="4" name="Title 3"/>
          <p:cNvSpPr>
            <a:spLocks noGrp="1"/>
          </p:cNvSpPr>
          <p:nvPr>
            <p:ph type="title"/>
          </p:nvPr>
        </p:nvSpPr>
        <p:spPr/>
        <p:txBody>
          <a:bodyPr/>
          <a:lstStyle/>
          <a:p>
            <a:r>
              <a:rPr lang="en-US" dirty="0"/>
              <a:t>Identifying a Compliant ELD</a:t>
            </a:r>
          </a:p>
        </p:txBody>
      </p:sp>
      <p:pic>
        <p:nvPicPr>
          <p:cNvPr id="5" name="Picture 4"/>
          <p:cNvPicPr>
            <a:picLocks noChangeAspect="1"/>
          </p:cNvPicPr>
          <p:nvPr/>
        </p:nvPicPr>
        <p:blipFill>
          <a:blip r:embed="rId2"/>
          <a:stretch>
            <a:fillRect/>
          </a:stretch>
        </p:blipFill>
        <p:spPr>
          <a:xfrm>
            <a:off x="6284421" y="1338349"/>
            <a:ext cx="2622343" cy="2080417"/>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5032231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idx="1"/>
          </p:nvPr>
        </p:nvSpPr>
        <p:spPr>
          <a:xfrm>
            <a:off x="634999" y="1063228"/>
            <a:ext cx="7787106" cy="3391893"/>
          </a:xfrm>
        </p:spPr>
        <p:txBody>
          <a:bodyPr>
            <a:normAutofit/>
          </a:bodyPr>
          <a:lstStyle/>
          <a:p>
            <a:pPr marL="285750" indent="-285750">
              <a:buFont typeface="Arial" panose="020B0604020202020204" pitchFamily="34" charset="0"/>
              <a:buChar char="•"/>
            </a:pPr>
            <a:r>
              <a:rPr lang="en-GB" sz="2400" dirty="0"/>
              <a:t>Allow administrator to configure for driver use</a:t>
            </a:r>
          </a:p>
          <a:p>
            <a:pPr marL="1200150" lvl="1" indent="-457200">
              <a:buFont typeface="Arial" panose="020B0604020202020204" pitchFamily="34" charset="0"/>
              <a:buChar char="•"/>
            </a:pPr>
            <a:r>
              <a:rPr lang="en-GB" sz="2000" dirty="0"/>
              <a:t>Default to Off</a:t>
            </a:r>
          </a:p>
          <a:p>
            <a:pPr marL="285750" indent="-285750">
              <a:buFont typeface="Arial" panose="020B0604020202020204" pitchFamily="34" charset="0"/>
              <a:buChar char="•"/>
            </a:pPr>
            <a:r>
              <a:rPr lang="en-GB" sz="2400" dirty="0"/>
              <a:t>Personal Conveyance</a:t>
            </a:r>
          </a:p>
          <a:p>
            <a:pPr marL="1028700" lvl="1">
              <a:buFont typeface="Arial" panose="020B0604020202020204" pitchFamily="34" charset="0"/>
              <a:buChar char="•"/>
            </a:pPr>
            <a:r>
              <a:rPr lang="en-GB" sz="2000" dirty="0"/>
              <a:t>Prompt to continue after vehicle power down</a:t>
            </a:r>
          </a:p>
          <a:p>
            <a:pPr marL="1028700" lvl="1">
              <a:buFont typeface="Arial" panose="020B0604020202020204" pitchFamily="34" charset="0"/>
              <a:buChar char="•"/>
            </a:pPr>
            <a:r>
              <a:rPr lang="en-GB" sz="2000" dirty="0"/>
              <a:t>GPS recording restrictions</a:t>
            </a:r>
          </a:p>
          <a:p>
            <a:pPr marL="285750" indent="-285750">
              <a:spcBef>
                <a:spcPts val="450"/>
              </a:spcBef>
              <a:buFont typeface="Arial" panose="020B0604020202020204" pitchFamily="34" charset="0"/>
              <a:buChar char="•"/>
            </a:pPr>
            <a:r>
              <a:rPr lang="en-US" sz="2400" dirty="0">
                <a:solidFill>
                  <a:srgbClr val="6E6E6E"/>
                </a:solidFill>
              </a:rPr>
              <a:t>Yard Move</a:t>
            </a:r>
          </a:p>
          <a:p>
            <a:pPr marL="1028700" lvl="1">
              <a:spcBef>
                <a:spcPts val="450"/>
              </a:spcBef>
              <a:buFont typeface="Arial" panose="020B0604020202020204" pitchFamily="34" charset="0"/>
              <a:buChar char="•"/>
            </a:pPr>
            <a:r>
              <a:rPr lang="en-US" sz="2000" dirty="0">
                <a:solidFill>
                  <a:srgbClr val="6E6E6E"/>
                </a:solidFill>
              </a:rPr>
              <a:t>Manually selected and ended</a:t>
            </a:r>
          </a:p>
          <a:p>
            <a:pPr marL="1028700" lvl="1">
              <a:spcBef>
                <a:spcPts val="450"/>
              </a:spcBef>
              <a:buFont typeface="Arial" panose="020B0604020202020204" pitchFamily="34" charset="0"/>
              <a:buChar char="•"/>
            </a:pPr>
            <a:r>
              <a:rPr lang="en-US" sz="2000" dirty="0">
                <a:solidFill>
                  <a:srgbClr val="6E6E6E"/>
                </a:solidFill>
              </a:rPr>
              <a:t>Recorded as “On Duty” time, not Drive</a:t>
            </a:r>
          </a:p>
          <a:p>
            <a:pPr marL="457200" indent="-457200">
              <a:buFont typeface="Arial" panose="020B0604020202020204" pitchFamily="34" charset="0"/>
              <a:buChar char="•"/>
            </a:pPr>
            <a:endParaRPr lang="en-GB" dirty="0"/>
          </a:p>
          <a:p>
            <a:pPr marL="1200150" lvl="1"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US" dirty="0"/>
          </a:p>
        </p:txBody>
      </p:sp>
      <p:sp>
        <p:nvSpPr>
          <p:cNvPr id="4" name="Title 3"/>
          <p:cNvSpPr>
            <a:spLocks noGrp="1"/>
          </p:cNvSpPr>
          <p:nvPr>
            <p:ph type="title"/>
          </p:nvPr>
        </p:nvSpPr>
        <p:spPr/>
        <p:txBody>
          <a:bodyPr/>
          <a:lstStyle/>
          <a:p>
            <a:r>
              <a:rPr lang="en-US" dirty="0"/>
              <a:t>Personal Conveyance &amp; Yard Move</a:t>
            </a:r>
          </a:p>
        </p:txBody>
      </p:sp>
    </p:spTree>
    <p:extLst>
      <p:ext uri="{BB962C8B-B14F-4D97-AF65-F5344CB8AC3E}">
        <p14:creationId xmlns:p14="http://schemas.microsoft.com/office/powerpoint/2010/main" val="39373861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idx="1"/>
          </p:nvPr>
        </p:nvSpPr>
        <p:spPr>
          <a:xfrm>
            <a:off x="635000" y="1166070"/>
            <a:ext cx="8051800" cy="3237488"/>
          </a:xfrm>
        </p:spPr>
        <p:txBody>
          <a:bodyPr>
            <a:norm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US" dirty="0"/>
          </a:p>
        </p:txBody>
      </p:sp>
      <p:sp>
        <p:nvSpPr>
          <p:cNvPr id="4" name="Title 3"/>
          <p:cNvSpPr>
            <a:spLocks noGrp="1"/>
          </p:cNvSpPr>
          <p:nvPr>
            <p:ph type="title"/>
          </p:nvPr>
        </p:nvSpPr>
        <p:spPr>
          <a:xfrm>
            <a:off x="635000" y="205979"/>
            <a:ext cx="8165051" cy="857250"/>
          </a:xfrm>
        </p:spPr>
        <p:txBody>
          <a:bodyPr/>
          <a:lstStyle/>
          <a:p>
            <a:r>
              <a:rPr lang="en-US" dirty="0"/>
              <a:t>Display of Personal Conveyance/Yard Move</a:t>
            </a:r>
          </a:p>
        </p:txBody>
      </p:sp>
      <p:sp>
        <p:nvSpPr>
          <p:cNvPr id="14" name="Content Placeholder 2"/>
          <p:cNvSpPr txBox="1">
            <a:spLocks/>
          </p:cNvSpPr>
          <p:nvPr/>
        </p:nvSpPr>
        <p:spPr>
          <a:xfrm>
            <a:off x="1417027" y="778250"/>
            <a:ext cx="6084509" cy="3686961"/>
          </a:xfrm>
          <a:prstGeom prst="rect">
            <a:avLst/>
          </a:prstGeom>
        </p:spPr>
        <p:txBody>
          <a:bodyPr vert="horz" lIns="91440" tIns="45720" rIns="91440" bIns="45720" rtlCol="0">
            <a:normAutofit/>
          </a:bodyPr>
          <a:lstStyle>
            <a:lvl1pPr marL="0" indent="0" algn="l" defTabSz="457200" rtl="0" eaLnBrk="1" latinLnBrk="0" hangingPunct="1">
              <a:spcBef>
                <a:spcPct val="20000"/>
              </a:spcBef>
              <a:buClr>
                <a:srgbClr val="F8991D"/>
              </a:buClr>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buClr>
                <a:schemeClr val="accent1"/>
              </a:buClr>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buClr>
                <a:schemeClr val="accent1"/>
              </a:buClr>
              <a:buFont typeface="Courier New"/>
              <a:buChar char="o"/>
              <a:defRPr sz="2000" kern="1200">
                <a:solidFill>
                  <a:schemeClr val="tx1"/>
                </a:solidFill>
                <a:latin typeface="+mn-lt"/>
                <a:ea typeface="+mn-ea"/>
                <a:cs typeface="+mn-cs"/>
              </a:defRPr>
            </a:lvl3pPr>
            <a:lvl4pPr marL="1600200" indent="-228600" algn="l" defTabSz="457200" rtl="0" eaLnBrk="1" latinLnBrk="0" hangingPunct="1">
              <a:spcBef>
                <a:spcPct val="20000"/>
              </a:spcBef>
              <a:buClr>
                <a:schemeClr val="accent1"/>
              </a:buClr>
              <a:buFont typeface="Wingdings" charset="2"/>
              <a:buChar char="²"/>
              <a:defRPr sz="1800" kern="1200">
                <a:solidFill>
                  <a:schemeClr val="tx1"/>
                </a:solidFill>
                <a:latin typeface="+mn-lt"/>
                <a:ea typeface="+mn-ea"/>
                <a:cs typeface="+mn-cs"/>
              </a:defRPr>
            </a:lvl4pPr>
            <a:lvl5pPr marL="2057400" indent="-228600" algn="l" defTabSz="457200" rtl="0" eaLnBrk="1" latinLnBrk="0" hangingPunct="1">
              <a:spcBef>
                <a:spcPct val="20000"/>
              </a:spcBef>
              <a:buClr>
                <a:schemeClr val="accent1"/>
              </a:buClr>
              <a:buFont typeface="Wingdings" charset="2"/>
              <a:buChar char="§"/>
              <a:defRPr sz="16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endParaRPr lang="en-US" b="1">
              <a:solidFill>
                <a:srgbClr val="FFC000"/>
              </a:solidFill>
            </a:endParaRPr>
          </a:p>
          <a:p>
            <a:endParaRPr lang="en-US"/>
          </a:p>
          <a:p>
            <a:endParaRPr lang="en-US"/>
          </a:p>
          <a:p>
            <a:endParaRPr lang="en-US"/>
          </a:p>
          <a:p>
            <a:endParaRPr lang="en-US" dirty="0"/>
          </a:p>
        </p:txBody>
      </p:sp>
      <p:pic>
        <p:nvPicPr>
          <p:cNvPr id="15" name="Picture 14"/>
          <p:cNvPicPr>
            <a:picLocks noChangeAspect="1"/>
          </p:cNvPicPr>
          <p:nvPr/>
        </p:nvPicPr>
        <p:blipFill>
          <a:blip r:embed="rId2"/>
          <a:stretch>
            <a:fillRect/>
          </a:stretch>
        </p:blipFill>
        <p:spPr>
          <a:xfrm>
            <a:off x="2323574" y="1487802"/>
            <a:ext cx="4374636" cy="3249582"/>
          </a:xfrm>
          <a:prstGeom prst="rect">
            <a:avLst/>
          </a:prstGeom>
        </p:spPr>
      </p:pic>
      <p:sp>
        <p:nvSpPr>
          <p:cNvPr id="16" name="Up Arrow 15"/>
          <p:cNvSpPr/>
          <p:nvPr/>
        </p:nvSpPr>
        <p:spPr>
          <a:xfrm rot="18644651">
            <a:off x="5793404" y="2155864"/>
            <a:ext cx="482422" cy="2104638"/>
          </a:xfrm>
          <a:prstGeom prst="upArrow">
            <a:avLst/>
          </a:prstGeom>
          <a:gradFill>
            <a:gsLst>
              <a:gs pos="0">
                <a:schemeClr val="accent1">
                  <a:tint val="100000"/>
                  <a:shade val="100000"/>
                  <a:satMod val="130000"/>
                  <a:alpha val="31000"/>
                </a:schemeClr>
              </a:gs>
              <a:gs pos="100000">
                <a:schemeClr val="accent1">
                  <a:tint val="50000"/>
                  <a:shade val="100000"/>
                  <a:satMod val="350000"/>
                </a:schemeClr>
              </a:gs>
            </a:gsLst>
          </a:gradFill>
        </p:spPr>
        <p:style>
          <a:lnRef idx="1">
            <a:schemeClr val="accent1"/>
          </a:lnRef>
          <a:fillRef idx="3">
            <a:schemeClr val="accent1"/>
          </a:fillRef>
          <a:effectRef idx="2">
            <a:schemeClr val="accent1"/>
          </a:effectRef>
          <a:fontRef idx="minor">
            <a:schemeClr val="lt1"/>
          </a:fontRef>
        </p:style>
        <p:txBody>
          <a:bodyPr vert="vert" rtlCol="0" anchor="ctr"/>
          <a:lstStyle/>
          <a:p>
            <a:pPr algn="ctr"/>
            <a:r>
              <a:rPr lang="en-US" sz="1200" dirty="0">
                <a:solidFill>
                  <a:schemeClr val="tx2">
                    <a:lumMod val="85000"/>
                    <a:lumOff val="15000"/>
                  </a:schemeClr>
                </a:solidFill>
              </a:rPr>
              <a:t>PC shown on off duty line</a:t>
            </a:r>
          </a:p>
        </p:txBody>
      </p:sp>
      <p:sp>
        <p:nvSpPr>
          <p:cNvPr id="17" name="Up Arrow 16"/>
          <p:cNvSpPr/>
          <p:nvPr/>
        </p:nvSpPr>
        <p:spPr>
          <a:xfrm rot="1492178">
            <a:off x="3744453" y="2722761"/>
            <a:ext cx="609298" cy="1390296"/>
          </a:xfrm>
          <a:prstGeom prst="upArrow">
            <a:avLst/>
          </a:prstGeom>
          <a:gradFill>
            <a:gsLst>
              <a:gs pos="0">
                <a:schemeClr val="accent1">
                  <a:tint val="100000"/>
                  <a:shade val="100000"/>
                  <a:satMod val="130000"/>
                  <a:alpha val="35000"/>
                </a:schemeClr>
              </a:gs>
              <a:gs pos="100000">
                <a:schemeClr val="accent1">
                  <a:tint val="50000"/>
                  <a:shade val="100000"/>
                  <a:satMod val="350000"/>
                </a:schemeClr>
              </a:gs>
            </a:gsLst>
          </a:gradFill>
        </p:spPr>
        <p:style>
          <a:lnRef idx="1">
            <a:schemeClr val="accent1"/>
          </a:lnRef>
          <a:fillRef idx="3">
            <a:schemeClr val="accent1"/>
          </a:fillRef>
          <a:effectRef idx="2">
            <a:schemeClr val="accent1"/>
          </a:effectRef>
          <a:fontRef idx="minor">
            <a:schemeClr val="lt1"/>
          </a:fontRef>
        </p:style>
        <p:txBody>
          <a:bodyPr vert="vert270" rtlCol="0" anchor="ctr"/>
          <a:lstStyle/>
          <a:p>
            <a:pPr algn="ctr"/>
            <a:r>
              <a:rPr lang="en-US" sz="1200" dirty="0">
                <a:solidFill>
                  <a:schemeClr val="tx2">
                    <a:lumMod val="85000"/>
                    <a:lumOff val="15000"/>
                  </a:schemeClr>
                </a:solidFill>
              </a:rPr>
              <a:t>Yard Move shown on duty</a:t>
            </a:r>
          </a:p>
        </p:txBody>
      </p:sp>
      <p:sp>
        <p:nvSpPr>
          <p:cNvPr id="2" name="TextBox 1"/>
          <p:cNvSpPr txBox="1"/>
          <p:nvPr/>
        </p:nvSpPr>
        <p:spPr>
          <a:xfrm>
            <a:off x="780176" y="1063229"/>
            <a:ext cx="7826929" cy="400110"/>
          </a:xfrm>
          <a:prstGeom prst="rect">
            <a:avLst/>
          </a:prstGeom>
          <a:noFill/>
        </p:spPr>
        <p:txBody>
          <a:bodyPr wrap="square" rtlCol="0">
            <a:spAutoFit/>
          </a:bodyPr>
          <a:lstStyle/>
          <a:p>
            <a:pPr marL="285750" indent="-285750">
              <a:buFont typeface="Arial" panose="020B0604020202020204" pitchFamily="34" charset="0"/>
              <a:buChar char="•"/>
            </a:pPr>
            <a:r>
              <a:rPr lang="en-US" sz="2000" dirty="0"/>
              <a:t>Dashed, dotted or shaded line</a:t>
            </a:r>
          </a:p>
        </p:txBody>
      </p:sp>
    </p:spTree>
    <p:extLst>
      <p:ext uri="{BB962C8B-B14F-4D97-AF65-F5344CB8AC3E}">
        <p14:creationId xmlns:p14="http://schemas.microsoft.com/office/powerpoint/2010/main" val="42346276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000" b="1" dirty="0">
                <a:solidFill>
                  <a:srgbClr val="F8991D"/>
                </a:solidFill>
                <a:latin typeface="+mj-lt"/>
              </a:rPr>
              <a:t>Unassigned Driving Time</a:t>
            </a:r>
          </a:p>
        </p:txBody>
      </p:sp>
      <p:sp>
        <p:nvSpPr>
          <p:cNvPr id="4" name="Content Placeholder 3"/>
          <p:cNvSpPr>
            <a:spLocks noGrp="1"/>
          </p:cNvSpPr>
          <p:nvPr>
            <p:ph idx="1"/>
          </p:nvPr>
        </p:nvSpPr>
        <p:spPr/>
        <p:txBody>
          <a:bodyPr>
            <a:noAutofit/>
          </a:bodyPr>
          <a:lstStyle/>
          <a:p>
            <a:pPr marL="457200" indent="-457200">
              <a:buFont typeface="Arial" panose="020B0604020202020204" pitchFamily="34" charset="0"/>
              <a:buChar char="•"/>
            </a:pPr>
            <a:r>
              <a:rPr lang="en-US" sz="2000" dirty="0">
                <a:solidFill>
                  <a:srgbClr val="6E6E6E"/>
                </a:solidFill>
              </a:rPr>
              <a:t>Unassigned Driving – Presented to Driver </a:t>
            </a:r>
          </a:p>
          <a:p>
            <a:pPr marL="457200" indent="-457200">
              <a:buFont typeface="Arial" panose="020B0604020202020204" pitchFamily="34" charset="0"/>
              <a:buChar char="•"/>
            </a:pPr>
            <a:r>
              <a:rPr lang="en-US" sz="2000" dirty="0">
                <a:solidFill>
                  <a:srgbClr val="6E6E6E"/>
                </a:solidFill>
              </a:rPr>
              <a:t>What are operational causes?</a:t>
            </a:r>
          </a:p>
          <a:p>
            <a:pPr marL="1200132" lvl="1" indent="-457200">
              <a:buFont typeface="Arial" panose="020B0604020202020204" pitchFamily="34" charset="0"/>
              <a:buChar char="•"/>
            </a:pPr>
            <a:r>
              <a:rPr lang="en-US" sz="1800" dirty="0">
                <a:solidFill>
                  <a:srgbClr val="6E6E6E"/>
                </a:solidFill>
              </a:rPr>
              <a:t>Driver forgets to login</a:t>
            </a:r>
          </a:p>
          <a:p>
            <a:pPr marL="1200132" lvl="1" indent="-457200">
              <a:buFont typeface="Arial" panose="020B0604020202020204" pitchFamily="34" charset="0"/>
              <a:buChar char="•"/>
            </a:pPr>
            <a:r>
              <a:rPr lang="en-US" sz="1800" dirty="0">
                <a:solidFill>
                  <a:srgbClr val="6E6E6E"/>
                </a:solidFill>
              </a:rPr>
              <a:t>Mechanic road test</a:t>
            </a:r>
          </a:p>
          <a:p>
            <a:pPr marL="1200132" lvl="1" indent="-457200">
              <a:buFont typeface="Arial" panose="020B0604020202020204" pitchFamily="34" charset="0"/>
              <a:buChar char="•"/>
            </a:pPr>
            <a:r>
              <a:rPr lang="en-US" sz="1800" dirty="0">
                <a:solidFill>
                  <a:srgbClr val="6E6E6E"/>
                </a:solidFill>
              </a:rPr>
              <a:t>Relocating tractor to another yard not by driver</a:t>
            </a:r>
          </a:p>
          <a:p>
            <a:pPr marL="457200" indent="-457200">
              <a:buFont typeface="Arial" panose="020B0604020202020204" pitchFamily="34" charset="0"/>
              <a:buChar char="•"/>
            </a:pPr>
            <a:r>
              <a:rPr lang="en-US" sz="2000" dirty="0">
                <a:solidFill>
                  <a:srgbClr val="6E6E6E"/>
                </a:solidFill>
              </a:rPr>
              <a:t>Correction after the fact</a:t>
            </a:r>
          </a:p>
          <a:p>
            <a:pPr marL="1200132" lvl="1" indent="-457200">
              <a:buFont typeface="Arial" panose="020B0604020202020204" pitchFamily="34" charset="0"/>
              <a:buChar char="•"/>
            </a:pPr>
            <a:r>
              <a:rPr lang="en-US" sz="1800" dirty="0">
                <a:solidFill>
                  <a:srgbClr val="6E6E6E"/>
                </a:solidFill>
              </a:rPr>
              <a:t>Upon login, a driver is prompted to accept or decline unassigned driving time</a:t>
            </a:r>
          </a:p>
          <a:p>
            <a:pPr marL="1200132" lvl="1" indent="-457200">
              <a:buFont typeface="Arial" panose="020B0604020202020204" pitchFamily="34" charset="0"/>
              <a:buChar char="•"/>
            </a:pPr>
            <a:r>
              <a:rPr lang="en-US" sz="1800" dirty="0">
                <a:solidFill>
                  <a:srgbClr val="6E6E6E"/>
                </a:solidFill>
              </a:rPr>
              <a:t>Any declined time must be reconciled by carrier by annotating the record</a:t>
            </a:r>
            <a:br>
              <a:rPr lang="en-US" sz="1800" dirty="0">
                <a:solidFill>
                  <a:srgbClr val="6E6E6E"/>
                </a:solidFill>
              </a:rPr>
            </a:br>
            <a:endParaRPr lang="en-US" sz="1800" dirty="0">
              <a:solidFill>
                <a:srgbClr val="6E6E6E"/>
              </a:solidFill>
            </a:endParaRPr>
          </a:p>
          <a:p>
            <a:endParaRPr lang="en-US" sz="2000" dirty="0">
              <a:solidFill>
                <a:srgbClr val="6E6E6E"/>
              </a:solidFill>
            </a:endParaRPr>
          </a:p>
        </p:txBody>
      </p:sp>
    </p:spTree>
    <p:extLst>
      <p:ext uri="{BB962C8B-B14F-4D97-AF65-F5344CB8AC3E}">
        <p14:creationId xmlns:p14="http://schemas.microsoft.com/office/powerpoint/2010/main" val="30548950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285750" indent="-285750">
              <a:buFont typeface="Arial" panose="020B0604020202020204" pitchFamily="34" charset="0"/>
              <a:buChar char="•"/>
            </a:pPr>
            <a:r>
              <a:rPr lang="en-US" sz="2400" dirty="0">
                <a:solidFill>
                  <a:srgbClr val="6E6E6E"/>
                </a:solidFill>
              </a:rPr>
              <a:t>Drive – From any other duty status to Drive </a:t>
            </a:r>
          </a:p>
          <a:p>
            <a:pPr marL="1028700" lvl="1">
              <a:buFont typeface="Arial" panose="020B0604020202020204" pitchFamily="34" charset="0"/>
              <a:buChar char="•"/>
            </a:pPr>
            <a:r>
              <a:rPr lang="en-US" sz="1800" dirty="0">
                <a:solidFill>
                  <a:srgbClr val="6E6E6E"/>
                </a:solidFill>
              </a:rPr>
              <a:t>When motion is detected and the speed reaches a maximum of 5 MPH </a:t>
            </a:r>
          </a:p>
          <a:p>
            <a:pPr marL="1028682" lvl="1">
              <a:buFont typeface="Arial" panose="020B0604020202020204" pitchFamily="34" charset="0"/>
              <a:buChar char="•"/>
            </a:pPr>
            <a:r>
              <a:rPr lang="en-US" sz="1800" dirty="0">
                <a:solidFill>
                  <a:srgbClr val="6E6E6E"/>
                </a:solidFill>
              </a:rPr>
              <a:t>There is NO TIME / DISTANCE consideration</a:t>
            </a:r>
          </a:p>
          <a:p>
            <a:pPr marL="285750" indent="-285750">
              <a:buFont typeface="Arial" panose="020B0604020202020204" pitchFamily="34" charset="0"/>
              <a:buChar char="•"/>
            </a:pPr>
            <a:r>
              <a:rPr lang="en-US" sz="2400" dirty="0">
                <a:solidFill>
                  <a:srgbClr val="6E6E6E"/>
                </a:solidFill>
              </a:rPr>
              <a:t>On-Duty – From Drive </a:t>
            </a:r>
          </a:p>
          <a:p>
            <a:pPr marL="1028700" lvl="1">
              <a:buFont typeface="Arial" panose="020B0604020202020204" pitchFamily="34" charset="0"/>
              <a:buChar char="•"/>
            </a:pPr>
            <a:r>
              <a:rPr lang="en-US" sz="1800" dirty="0">
                <a:solidFill>
                  <a:srgbClr val="6E6E6E"/>
                </a:solidFill>
              </a:rPr>
              <a:t>After 5 minutes of no motion detected </a:t>
            </a:r>
          </a:p>
          <a:p>
            <a:pPr marL="1028700" lvl="1">
              <a:buFont typeface="Arial" panose="020B0604020202020204" pitchFamily="34" charset="0"/>
              <a:buChar char="•"/>
            </a:pPr>
            <a:r>
              <a:rPr lang="en-US" sz="1800" dirty="0">
                <a:solidFill>
                  <a:srgbClr val="6E6E6E"/>
                </a:solidFill>
              </a:rPr>
              <a:t>Prompt after 1 minute</a:t>
            </a:r>
          </a:p>
          <a:p>
            <a:pPr marL="285750" indent="-285750">
              <a:spcBef>
                <a:spcPts val="450"/>
              </a:spcBef>
              <a:buFont typeface="Arial" panose="020B0604020202020204" pitchFamily="34" charset="0"/>
              <a:buChar char="•"/>
            </a:pPr>
            <a:r>
              <a:rPr lang="en-US" sz="2400" dirty="0">
                <a:solidFill>
                  <a:srgbClr val="6E6E6E"/>
                </a:solidFill>
              </a:rPr>
              <a:t>No other auto duty status changes allowed</a:t>
            </a:r>
          </a:p>
          <a:p>
            <a:endParaRPr lang="en-US" sz="1575" u="sng" dirty="0">
              <a:solidFill>
                <a:srgbClr val="F8991D"/>
              </a:solidFill>
            </a:endParaRPr>
          </a:p>
        </p:txBody>
      </p:sp>
      <p:sp>
        <p:nvSpPr>
          <p:cNvPr id="4" name="Title 3"/>
          <p:cNvSpPr>
            <a:spLocks noGrp="1"/>
          </p:cNvSpPr>
          <p:nvPr>
            <p:ph type="title"/>
          </p:nvPr>
        </p:nvSpPr>
        <p:spPr>
          <a:xfrm>
            <a:off x="704676" y="205979"/>
            <a:ext cx="7296326" cy="857250"/>
          </a:xfrm>
        </p:spPr>
        <p:txBody>
          <a:bodyPr/>
          <a:lstStyle/>
          <a:p>
            <a:r>
              <a:rPr lang="en-US" sz="3000" b="1" dirty="0">
                <a:solidFill>
                  <a:srgbClr val="F8991D"/>
                </a:solidFill>
                <a:latin typeface="+mj-lt"/>
              </a:rPr>
              <a:t>Auto Duty Status</a:t>
            </a:r>
          </a:p>
        </p:txBody>
      </p:sp>
    </p:spTree>
    <p:extLst>
      <p:ext uri="{BB962C8B-B14F-4D97-AF65-F5344CB8AC3E}">
        <p14:creationId xmlns:p14="http://schemas.microsoft.com/office/powerpoint/2010/main" val="10318940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idx="1"/>
          </p:nvPr>
        </p:nvSpPr>
        <p:spPr/>
        <p:txBody>
          <a:bodyPr>
            <a:norm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US" dirty="0"/>
          </a:p>
        </p:txBody>
      </p:sp>
      <p:sp>
        <p:nvSpPr>
          <p:cNvPr id="12" name="Text Placeholder 11"/>
          <p:cNvSpPr>
            <a:spLocks noGrp="1"/>
          </p:cNvSpPr>
          <p:nvPr>
            <p:ph type="body" sz="quarter" idx="11"/>
          </p:nvPr>
        </p:nvSpPr>
        <p:spPr/>
        <p:txBody>
          <a:bodyPr/>
          <a:lstStyle/>
          <a:p>
            <a:r>
              <a:rPr lang="en-US" dirty="0"/>
              <a:t>Enforcement can request driver to enter phrase – driver selection of method in category</a:t>
            </a:r>
          </a:p>
        </p:txBody>
      </p:sp>
      <p:sp>
        <p:nvSpPr>
          <p:cNvPr id="4" name="Title 3"/>
          <p:cNvSpPr>
            <a:spLocks noGrp="1"/>
          </p:cNvSpPr>
          <p:nvPr>
            <p:ph type="title"/>
          </p:nvPr>
        </p:nvSpPr>
        <p:spPr/>
        <p:txBody>
          <a:bodyPr/>
          <a:lstStyle/>
          <a:p>
            <a:r>
              <a:rPr lang="en-US" dirty="0" err="1"/>
              <a:t>eRODS</a:t>
            </a:r>
            <a:r>
              <a:rPr lang="en-US" dirty="0"/>
              <a:t> File Transmission</a:t>
            </a:r>
          </a:p>
        </p:txBody>
      </p:sp>
      <p:sp>
        <p:nvSpPr>
          <p:cNvPr id="6" name="Content Placeholder 2"/>
          <p:cNvSpPr txBox="1">
            <a:spLocks/>
          </p:cNvSpPr>
          <p:nvPr/>
        </p:nvSpPr>
        <p:spPr>
          <a:xfrm>
            <a:off x="1778111" y="1376470"/>
            <a:ext cx="5915025" cy="3681062"/>
          </a:xfrm>
          <a:prstGeom prst="rect">
            <a:avLst/>
          </a:prstGeom>
        </p:spPr>
        <p:txBody>
          <a:bodyPr vert="horz" lIns="91440" tIns="45720" rIns="91440" bIns="45720" rtlCol="0">
            <a:normAutofit fontScale="62500" lnSpcReduction="20000"/>
          </a:bodyPr>
          <a:lstStyle>
            <a:lvl1pPr marL="0" indent="0" algn="l" defTabSz="457200" rtl="0" eaLnBrk="1" latinLnBrk="0" hangingPunct="1">
              <a:spcBef>
                <a:spcPct val="20000"/>
              </a:spcBef>
              <a:buClr>
                <a:srgbClr val="F8991D"/>
              </a:buClr>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buClr>
                <a:schemeClr val="accent1"/>
              </a:buClr>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buClr>
                <a:schemeClr val="accent1"/>
              </a:buClr>
              <a:buFont typeface="Courier New"/>
              <a:buChar char="o"/>
              <a:defRPr sz="2000" kern="1200">
                <a:solidFill>
                  <a:schemeClr val="tx1"/>
                </a:solidFill>
                <a:latin typeface="+mn-lt"/>
                <a:ea typeface="+mn-ea"/>
                <a:cs typeface="+mn-cs"/>
              </a:defRPr>
            </a:lvl3pPr>
            <a:lvl4pPr marL="1600200" indent="-228600" algn="l" defTabSz="457200" rtl="0" eaLnBrk="1" latinLnBrk="0" hangingPunct="1">
              <a:spcBef>
                <a:spcPct val="20000"/>
              </a:spcBef>
              <a:buClr>
                <a:schemeClr val="accent1"/>
              </a:buClr>
              <a:buFont typeface="Wingdings" charset="2"/>
              <a:buChar char="²"/>
              <a:defRPr sz="1800" kern="1200">
                <a:solidFill>
                  <a:schemeClr val="tx1"/>
                </a:solidFill>
                <a:latin typeface="+mn-lt"/>
                <a:ea typeface="+mn-ea"/>
                <a:cs typeface="+mn-cs"/>
              </a:defRPr>
            </a:lvl4pPr>
            <a:lvl5pPr marL="2057400" indent="-228600" algn="l" defTabSz="457200" rtl="0" eaLnBrk="1" latinLnBrk="0" hangingPunct="1">
              <a:spcBef>
                <a:spcPct val="20000"/>
              </a:spcBef>
              <a:buClr>
                <a:schemeClr val="accent1"/>
              </a:buClr>
              <a:buFont typeface="Wingdings" charset="2"/>
              <a:buChar char="§"/>
              <a:defRPr sz="16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b="1" i="1" dirty="0"/>
          </a:p>
          <a:p>
            <a:endParaRPr lang="en-US" b="1" i="1" dirty="0"/>
          </a:p>
          <a:p>
            <a:endParaRPr lang="en-US" b="1" i="1" dirty="0"/>
          </a:p>
          <a:p>
            <a:r>
              <a:rPr lang="en-US" b="1" i="1" dirty="0" err="1"/>
              <a:t>eRODS</a:t>
            </a:r>
            <a:r>
              <a:rPr lang="en-US" b="1" i="1" dirty="0"/>
              <a:t> file needs to be generated on the mobile device</a:t>
            </a:r>
          </a:p>
        </p:txBody>
      </p:sp>
      <p:pic>
        <p:nvPicPr>
          <p:cNvPr id="7" name="Picture 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06089" y="2071161"/>
            <a:ext cx="1100717" cy="721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9" name="Diagram 8"/>
          <p:cNvGraphicFramePr/>
          <p:nvPr>
            <p:extLst>
              <p:ext uri="{D42A27DB-BD31-4B8C-83A1-F6EECF244321}">
                <p14:modId xmlns:p14="http://schemas.microsoft.com/office/powerpoint/2010/main" val="728181582"/>
              </p:ext>
            </p:extLst>
          </p:nvPr>
        </p:nvGraphicFramePr>
        <p:xfrm>
          <a:off x="3114423" y="1933739"/>
          <a:ext cx="2817686" cy="21803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 name="Picture 2" descr="Ironkey Personal 16GB D250 Secure DRV USB Flash Driv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440076" y="3338753"/>
            <a:ext cx="267924" cy="267924"/>
          </a:xfrm>
          <a:prstGeom prst="rect">
            <a:avLst/>
          </a:prstGeom>
          <a:solidFill>
            <a:srgbClr val="FFC000"/>
          </a:solidFill>
          <a:effectLst>
            <a:glow rad="127000">
              <a:srgbClr val="FFC000"/>
            </a:glow>
          </a:effectLst>
        </p:spPr>
      </p:pic>
      <p:sp>
        <p:nvSpPr>
          <p:cNvPr id="11" name="Circular Arrow 10"/>
          <p:cNvSpPr/>
          <p:nvPr/>
        </p:nvSpPr>
        <p:spPr>
          <a:xfrm rot="19002295" flipV="1">
            <a:off x="5761813" y="2477939"/>
            <a:ext cx="1457118" cy="1563666"/>
          </a:xfrm>
          <a:prstGeom prst="circularArrow">
            <a:avLst/>
          </a:prstGeom>
          <a:gradFill rotWithShape="1">
            <a:gsLst>
              <a:gs pos="0">
                <a:srgbClr val="F8991D">
                  <a:tint val="100000"/>
                  <a:shade val="100000"/>
                  <a:satMod val="130000"/>
                </a:srgbClr>
              </a:gs>
              <a:gs pos="100000">
                <a:srgbClr val="F8991D">
                  <a:tint val="50000"/>
                  <a:shade val="100000"/>
                  <a:satMod val="350000"/>
                </a:srgbClr>
              </a:gs>
            </a:gsLst>
            <a:lin ang="16200000" scaled="0"/>
          </a:gradFill>
          <a:ln w="9525" cap="flat" cmpd="sng" algn="ctr">
            <a:solidFill>
              <a:srgbClr val="F8991D">
                <a:shade val="95000"/>
                <a:satMod val="105000"/>
              </a:srgbClr>
            </a:solidFill>
            <a:prstDash val="solid"/>
          </a:ln>
          <a:effectLst>
            <a:outerShdw blurRad="40000" dist="23000" dir="5400000" rotWithShape="0">
              <a:srgbClr val="000000">
                <a:alpha val="35000"/>
              </a:srgbClr>
            </a:outerShdw>
          </a:effectLst>
        </p:spPr>
        <p:txBody>
          <a:bodyPr rtlCol="0" anchor="ctr"/>
          <a:lstStyle/>
          <a:p>
            <a:pPr algn="ctr" defTabSz="342892">
              <a:defRPr/>
            </a:pPr>
            <a:endParaRPr lang="en-US" sz="1350" kern="0">
              <a:solidFill>
                <a:srgbClr val="6D6E71"/>
              </a:solidFill>
              <a:latin typeface="Avenir-Medium"/>
            </a:endParaRPr>
          </a:p>
        </p:txBody>
      </p:sp>
      <p:sp>
        <p:nvSpPr>
          <p:cNvPr id="13" name="Circular Arrow 12"/>
          <p:cNvSpPr/>
          <p:nvPr/>
        </p:nvSpPr>
        <p:spPr>
          <a:xfrm rot="13469938">
            <a:off x="1821775" y="2509848"/>
            <a:ext cx="1521397" cy="1495726"/>
          </a:xfrm>
          <a:prstGeom prst="circularArrow">
            <a:avLst/>
          </a:prstGeom>
          <a:gradFill rotWithShape="1">
            <a:gsLst>
              <a:gs pos="0">
                <a:srgbClr val="F8991D">
                  <a:tint val="100000"/>
                  <a:shade val="100000"/>
                  <a:satMod val="130000"/>
                </a:srgbClr>
              </a:gs>
              <a:gs pos="100000">
                <a:srgbClr val="F8991D">
                  <a:tint val="50000"/>
                  <a:shade val="100000"/>
                  <a:satMod val="350000"/>
                </a:srgbClr>
              </a:gs>
            </a:gsLst>
            <a:lin ang="16200000" scaled="0"/>
          </a:gradFill>
          <a:ln w="9525" cap="flat" cmpd="sng" algn="ctr">
            <a:solidFill>
              <a:srgbClr val="F8991D">
                <a:shade val="95000"/>
                <a:satMod val="105000"/>
              </a:srgbClr>
            </a:solidFill>
            <a:prstDash val="solid"/>
          </a:ln>
          <a:effectLst>
            <a:outerShdw blurRad="40000" dist="23000" dir="5400000" rotWithShape="0">
              <a:srgbClr val="000000">
                <a:alpha val="35000"/>
              </a:srgbClr>
            </a:outerShdw>
          </a:effectLst>
        </p:spPr>
        <p:txBody>
          <a:bodyPr rtlCol="0" anchor="ctr"/>
          <a:lstStyle/>
          <a:p>
            <a:pPr algn="ctr" defTabSz="342892">
              <a:defRPr/>
            </a:pPr>
            <a:endParaRPr lang="en-US" sz="1350" kern="0">
              <a:solidFill>
                <a:srgbClr val="6D6E71"/>
              </a:solidFill>
              <a:latin typeface="Avenir-Medium"/>
            </a:endParaRPr>
          </a:p>
        </p:txBody>
      </p:sp>
      <p:sp>
        <p:nvSpPr>
          <p:cNvPr id="14" name="TextBox 13"/>
          <p:cNvSpPr txBox="1"/>
          <p:nvPr/>
        </p:nvSpPr>
        <p:spPr>
          <a:xfrm>
            <a:off x="4365856" y="2916919"/>
            <a:ext cx="533387" cy="300082"/>
          </a:xfrm>
          <a:prstGeom prst="rect">
            <a:avLst/>
          </a:prstGeom>
          <a:noFill/>
        </p:spPr>
        <p:txBody>
          <a:bodyPr wrap="square" rtlCol="0">
            <a:spAutoFit/>
          </a:bodyPr>
          <a:lstStyle/>
          <a:p>
            <a:r>
              <a:rPr lang="en-US" sz="1350" dirty="0"/>
              <a:t>Or</a:t>
            </a:r>
          </a:p>
        </p:txBody>
      </p:sp>
      <p:pic>
        <p:nvPicPr>
          <p:cNvPr id="15" name="Picture 14"/>
          <p:cNvPicPr>
            <a:picLocks noChangeAspect="1"/>
          </p:cNvPicPr>
          <p:nvPr/>
        </p:nvPicPr>
        <p:blipFill>
          <a:blip r:embed="rId9"/>
          <a:stretch>
            <a:fillRect/>
          </a:stretch>
        </p:blipFill>
        <p:spPr>
          <a:xfrm>
            <a:off x="6262804" y="1933739"/>
            <a:ext cx="1139713" cy="960544"/>
          </a:xfrm>
          <a:prstGeom prst="rect">
            <a:avLst/>
          </a:prstGeom>
        </p:spPr>
      </p:pic>
    </p:spTree>
    <p:extLst>
      <p:ext uri="{BB962C8B-B14F-4D97-AF65-F5344CB8AC3E}">
        <p14:creationId xmlns:p14="http://schemas.microsoft.com/office/powerpoint/2010/main" val="843115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idx="1"/>
          </p:nvPr>
        </p:nvSpPr>
        <p:spPr/>
        <p:txBody>
          <a:bodyPr>
            <a:norm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US" dirty="0"/>
          </a:p>
        </p:txBody>
      </p:sp>
      <p:sp>
        <p:nvSpPr>
          <p:cNvPr id="4" name="Title 3"/>
          <p:cNvSpPr>
            <a:spLocks noGrp="1"/>
          </p:cNvSpPr>
          <p:nvPr>
            <p:ph type="title"/>
          </p:nvPr>
        </p:nvSpPr>
        <p:spPr/>
        <p:txBody>
          <a:bodyPr/>
          <a:lstStyle/>
          <a:p>
            <a:r>
              <a:rPr lang="en-US" dirty="0"/>
              <a:t>Security Compliance</a:t>
            </a:r>
          </a:p>
        </p:txBody>
      </p:sp>
      <p:sp>
        <p:nvSpPr>
          <p:cNvPr id="5" name="Content Placeholder 2"/>
          <p:cNvSpPr txBox="1">
            <a:spLocks/>
          </p:cNvSpPr>
          <p:nvPr/>
        </p:nvSpPr>
        <p:spPr>
          <a:xfrm>
            <a:off x="1614492" y="911792"/>
            <a:ext cx="5915025" cy="3406443"/>
          </a:xfrm>
          <a:prstGeom prst="rect">
            <a:avLst/>
          </a:prstGeom>
        </p:spPr>
        <p:txBody>
          <a:bodyPr vert="horz" lIns="91440" tIns="45720" rIns="91440" bIns="45720" rtlCol="0">
            <a:normAutofit/>
          </a:bodyPr>
          <a:lstStyle>
            <a:lvl1pPr marL="0" indent="0" algn="l" defTabSz="457200" rtl="0" eaLnBrk="1" latinLnBrk="0" hangingPunct="1">
              <a:spcBef>
                <a:spcPct val="20000"/>
              </a:spcBef>
              <a:buClr>
                <a:srgbClr val="F8991D"/>
              </a:buClr>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buClr>
                <a:schemeClr val="accent1"/>
              </a:buClr>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buClr>
                <a:schemeClr val="accent1"/>
              </a:buClr>
              <a:buFont typeface="Courier New"/>
              <a:buChar char="o"/>
              <a:defRPr sz="2000" kern="1200">
                <a:solidFill>
                  <a:schemeClr val="tx1"/>
                </a:solidFill>
                <a:latin typeface="+mn-lt"/>
                <a:ea typeface="+mn-ea"/>
                <a:cs typeface="+mn-cs"/>
              </a:defRPr>
            </a:lvl3pPr>
            <a:lvl4pPr marL="1600200" indent="-228600" algn="l" defTabSz="457200" rtl="0" eaLnBrk="1" latinLnBrk="0" hangingPunct="1">
              <a:spcBef>
                <a:spcPct val="20000"/>
              </a:spcBef>
              <a:buClr>
                <a:schemeClr val="accent1"/>
              </a:buClr>
              <a:buFont typeface="Wingdings" charset="2"/>
              <a:buChar char="²"/>
              <a:defRPr sz="1800" kern="1200">
                <a:solidFill>
                  <a:schemeClr val="tx1"/>
                </a:solidFill>
                <a:latin typeface="+mn-lt"/>
                <a:ea typeface="+mn-ea"/>
                <a:cs typeface="+mn-cs"/>
              </a:defRPr>
            </a:lvl4pPr>
            <a:lvl5pPr marL="2057400" indent="-228600" algn="l" defTabSz="457200" rtl="0" eaLnBrk="1" latinLnBrk="0" hangingPunct="1">
              <a:spcBef>
                <a:spcPct val="20000"/>
              </a:spcBef>
              <a:buClr>
                <a:schemeClr val="accent1"/>
              </a:buClr>
              <a:buFont typeface="Wingdings" charset="2"/>
              <a:buChar char="§"/>
              <a:defRPr sz="16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endParaRPr lang="en-US" dirty="0"/>
          </a:p>
          <a:p>
            <a:endParaRPr lang="en-US" dirty="0"/>
          </a:p>
          <a:p>
            <a:endParaRPr lang="en-US" dirty="0"/>
          </a:p>
          <a:p>
            <a:endParaRPr lang="en-US" dirty="0"/>
          </a:p>
          <a:p>
            <a:endParaRPr lang="en-US" dirty="0"/>
          </a:p>
          <a:p>
            <a:endParaRPr lang="en-US" dirty="0"/>
          </a:p>
          <a:p>
            <a:endParaRPr lang="en-US" dirty="0"/>
          </a:p>
          <a:p>
            <a:endParaRPr lang="en-US" dirty="0"/>
          </a:p>
          <a:p>
            <a:pPr lvl="1"/>
            <a:endParaRPr lang="en-US" dirty="0"/>
          </a:p>
        </p:txBody>
      </p:sp>
      <p:graphicFrame>
        <p:nvGraphicFramePr>
          <p:cNvPr id="6" name="Diagram 5"/>
          <p:cNvGraphicFramePr/>
          <p:nvPr>
            <p:extLst>
              <p:ext uri="{D42A27DB-BD31-4B8C-83A1-F6EECF244321}">
                <p14:modId xmlns:p14="http://schemas.microsoft.com/office/powerpoint/2010/main" val="868953761"/>
              </p:ext>
            </p:extLst>
          </p:nvPr>
        </p:nvGraphicFramePr>
        <p:xfrm>
          <a:off x="798965" y="1259977"/>
          <a:ext cx="3159442" cy="25429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2" descr="Ironkey Personal 16GB D250 Secure DRV USB Flash Drive"/>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04812" y="3359015"/>
            <a:ext cx="267924" cy="267924"/>
          </a:xfrm>
          <a:prstGeom prst="rect">
            <a:avLst/>
          </a:prstGeom>
          <a:solidFill>
            <a:srgbClr val="FFC000"/>
          </a:solidFill>
          <a:effectLst>
            <a:glow rad="127000">
              <a:srgbClr val="FFC000"/>
            </a:glow>
          </a:effectLst>
        </p:spPr>
      </p:pic>
      <p:sp>
        <p:nvSpPr>
          <p:cNvPr id="8" name="Content Placeholder 1"/>
          <p:cNvSpPr txBox="1">
            <a:spLocks/>
          </p:cNvSpPr>
          <p:nvPr/>
        </p:nvSpPr>
        <p:spPr>
          <a:xfrm>
            <a:off x="4300163" y="1259977"/>
            <a:ext cx="3097339" cy="3305342"/>
          </a:xfrm>
          <a:prstGeom prst="rect">
            <a:avLst/>
          </a:prstGeom>
        </p:spPr>
        <p:txBody>
          <a:bodyPr vert="horz" lIns="91440" tIns="45720" rIns="91440" bIns="45720" rtlCol="0">
            <a:noAutofit/>
          </a:bodyPr>
          <a:lstStyle>
            <a:lvl1pPr marL="0" indent="0" algn="l" defTabSz="457200" rtl="0" eaLnBrk="1" latinLnBrk="0" hangingPunct="1">
              <a:spcBef>
                <a:spcPct val="20000"/>
              </a:spcBef>
              <a:buClr>
                <a:srgbClr val="F8991D"/>
              </a:buClr>
              <a:buFont typeface="Arial"/>
              <a:buNone/>
              <a:defRPr sz="2800" kern="1200">
                <a:solidFill>
                  <a:schemeClr val="tx1"/>
                </a:solidFill>
                <a:latin typeface="+mn-lt"/>
                <a:ea typeface="+mn-ea"/>
                <a:cs typeface="+mn-cs"/>
              </a:defRPr>
            </a:lvl1pPr>
            <a:lvl2pPr marL="742950" indent="-285750" algn="l" defTabSz="457200" rtl="0" eaLnBrk="1" latinLnBrk="0" hangingPunct="1">
              <a:spcBef>
                <a:spcPct val="20000"/>
              </a:spcBef>
              <a:buClr>
                <a:schemeClr val="accent1"/>
              </a:buClr>
              <a:buFont typeface="Arial"/>
              <a:buChar char="–"/>
              <a:defRPr sz="2400" kern="1200">
                <a:solidFill>
                  <a:schemeClr val="tx1"/>
                </a:solidFill>
                <a:latin typeface="+mn-lt"/>
                <a:ea typeface="+mn-ea"/>
                <a:cs typeface="+mn-cs"/>
              </a:defRPr>
            </a:lvl2pPr>
            <a:lvl3pPr marL="1143000" indent="-228600" algn="l" defTabSz="457200" rtl="0" eaLnBrk="1" latinLnBrk="0" hangingPunct="1">
              <a:spcBef>
                <a:spcPct val="20000"/>
              </a:spcBef>
              <a:buClr>
                <a:schemeClr val="accent1"/>
              </a:buClr>
              <a:buFont typeface="Courier New"/>
              <a:buChar char="o"/>
              <a:defRPr sz="2000" kern="1200">
                <a:solidFill>
                  <a:schemeClr val="tx1"/>
                </a:solidFill>
                <a:latin typeface="+mn-lt"/>
                <a:ea typeface="+mn-ea"/>
                <a:cs typeface="+mn-cs"/>
              </a:defRPr>
            </a:lvl3pPr>
            <a:lvl4pPr marL="1600200" indent="-228600" algn="l" defTabSz="457200" rtl="0" eaLnBrk="1" latinLnBrk="0" hangingPunct="1">
              <a:spcBef>
                <a:spcPct val="20000"/>
              </a:spcBef>
              <a:buClr>
                <a:schemeClr val="accent1"/>
              </a:buClr>
              <a:buFont typeface="Wingdings" charset="2"/>
              <a:buChar char="²"/>
              <a:defRPr sz="1800" kern="1200">
                <a:solidFill>
                  <a:schemeClr val="tx1"/>
                </a:solidFill>
                <a:latin typeface="+mn-lt"/>
                <a:ea typeface="+mn-ea"/>
                <a:cs typeface="+mn-cs"/>
              </a:defRPr>
            </a:lvl4pPr>
            <a:lvl5pPr marL="2057400" indent="-228600" algn="l" defTabSz="457200" rtl="0" eaLnBrk="1" latinLnBrk="0" hangingPunct="1">
              <a:spcBef>
                <a:spcPct val="20000"/>
              </a:spcBef>
              <a:buClr>
                <a:schemeClr val="accent1"/>
              </a:buClr>
              <a:buFont typeface="Wingdings" charset="2"/>
              <a:buChar char="§"/>
              <a:defRPr sz="16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1600" dirty="0">
                <a:solidFill>
                  <a:srgbClr val="6E6E6E"/>
                </a:solidFill>
              </a:rPr>
              <a:t>Web Service and email</a:t>
            </a:r>
          </a:p>
          <a:p>
            <a:pPr marL="341313" lvl="1" indent="-230188">
              <a:buFont typeface="Arial" panose="020B0604020202020204" pitchFamily="34" charset="0"/>
              <a:buChar char="•"/>
            </a:pPr>
            <a:r>
              <a:rPr lang="en-US" sz="1600" dirty="0">
                <a:solidFill>
                  <a:srgbClr val="6E6E6E"/>
                </a:solidFill>
              </a:rPr>
              <a:t>FIPS publication 197</a:t>
            </a:r>
          </a:p>
          <a:p>
            <a:pPr marL="341313" lvl="1" indent="-230188">
              <a:buFont typeface="Arial" panose="020B0604020202020204" pitchFamily="34" charset="0"/>
              <a:buChar char="•"/>
            </a:pPr>
            <a:r>
              <a:rPr lang="en-US" sz="1600" dirty="0">
                <a:solidFill>
                  <a:srgbClr val="6E6E6E"/>
                </a:solidFill>
              </a:rPr>
              <a:t>NIST SP 800-32</a:t>
            </a:r>
          </a:p>
          <a:p>
            <a:pPr marL="341313" lvl="1" indent="-230188">
              <a:buFont typeface="Arial" panose="020B0604020202020204" pitchFamily="34" charset="0"/>
              <a:buChar char="•"/>
            </a:pPr>
            <a:r>
              <a:rPr lang="en-US" sz="1600" dirty="0">
                <a:solidFill>
                  <a:srgbClr val="6E6E6E"/>
                </a:solidFill>
              </a:rPr>
              <a:t>Web service – Soap</a:t>
            </a:r>
          </a:p>
          <a:p>
            <a:pPr marL="341313" lvl="1" indent="-230188">
              <a:buFont typeface="Arial" panose="020B0604020202020204" pitchFamily="34" charset="0"/>
              <a:buChar char="•"/>
            </a:pPr>
            <a:r>
              <a:rPr lang="en-US" sz="1600" dirty="0">
                <a:solidFill>
                  <a:srgbClr val="6E6E6E"/>
                </a:solidFill>
              </a:rPr>
              <a:t>PKI registered with FMCSA</a:t>
            </a:r>
            <a:br>
              <a:rPr lang="en-US" sz="1600" dirty="0">
                <a:solidFill>
                  <a:srgbClr val="6E6E6E"/>
                </a:solidFill>
              </a:rPr>
            </a:br>
            <a:endParaRPr lang="en-US" sz="1600" dirty="0">
              <a:solidFill>
                <a:srgbClr val="6E6E6E"/>
              </a:solidFill>
            </a:endParaRPr>
          </a:p>
          <a:p>
            <a:r>
              <a:rPr lang="en-US" sz="1600" dirty="0">
                <a:solidFill>
                  <a:srgbClr val="6E6E6E"/>
                </a:solidFill>
              </a:rPr>
              <a:t>Bluetooth  </a:t>
            </a:r>
          </a:p>
          <a:p>
            <a:pPr marL="341313" lvl="1" indent="-230188">
              <a:buFont typeface="Arial" panose="020B0604020202020204" pitchFamily="34" charset="0"/>
              <a:buChar char="•"/>
            </a:pPr>
            <a:r>
              <a:rPr lang="en-US" sz="1600" dirty="0">
                <a:solidFill>
                  <a:srgbClr val="6E6E6E"/>
                </a:solidFill>
              </a:rPr>
              <a:t>Discoverable </a:t>
            </a:r>
          </a:p>
          <a:p>
            <a:pPr marL="341313" lvl="1" indent="-230188">
              <a:buFont typeface="Arial" panose="020B0604020202020204" pitchFamily="34" charset="0"/>
              <a:buChar char="•"/>
            </a:pPr>
            <a:r>
              <a:rPr lang="en-US" sz="1600" dirty="0">
                <a:solidFill>
                  <a:srgbClr val="6E6E6E"/>
                </a:solidFill>
              </a:rPr>
              <a:t>Generate random code</a:t>
            </a:r>
          </a:p>
          <a:p>
            <a:br>
              <a:rPr lang="en-US" sz="1600" dirty="0">
                <a:solidFill>
                  <a:srgbClr val="6E6E6E"/>
                </a:solidFill>
              </a:rPr>
            </a:br>
            <a:r>
              <a:rPr lang="en-US" sz="1600" dirty="0">
                <a:solidFill>
                  <a:srgbClr val="6E6E6E"/>
                </a:solidFill>
              </a:rPr>
              <a:t>USB thumb drive </a:t>
            </a:r>
          </a:p>
          <a:p>
            <a:pPr marL="341313" lvl="1" indent="-230188">
              <a:buFont typeface="Arial" panose="020B0604020202020204" pitchFamily="34" charset="0"/>
              <a:buChar char="•"/>
            </a:pPr>
            <a:r>
              <a:rPr lang="en-US" sz="1600" dirty="0">
                <a:solidFill>
                  <a:srgbClr val="6E6E6E"/>
                </a:solidFill>
              </a:rPr>
              <a:t>AES – 256 Security </a:t>
            </a:r>
          </a:p>
          <a:p>
            <a:endParaRPr lang="en-US" sz="1600" dirty="0">
              <a:solidFill>
                <a:srgbClr val="6E6E6E"/>
              </a:solidFill>
            </a:endParaRPr>
          </a:p>
          <a:p>
            <a:endParaRPr lang="en-US" sz="1600" dirty="0">
              <a:solidFill>
                <a:srgbClr val="6E6E6E"/>
              </a:solidFill>
            </a:endParaRPr>
          </a:p>
          <a:p>
            <a:endParaRPr lang="en-US" sz="1600" dirty="0">
              <a:solidFill>
                <a:srgbClr val="6E6E6E"/>
              </a:solidFill>
            </a:endParaRPr>
          </a:p>
        </p:txBody>
      </p:sp>
    </p:spTree>
    <p:extLst>
      <p:ext uri="{BB962C8B-B14F-4D97-AF65-F5344CB8AC3E}">
        <p14:creationId xmlns:p14="http://schemas.microsoft.com/office/powerpoint/2010/main" val="21096792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idx="1"/>
          </p:nvPr>
        </p:nvSpPr>
        <p:spPr/>
        <p:txBody>
          <a:bodyPr>
            <a:norm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US" dirty="0"/>
          </a:p>
        </p:txBody>
      </p:sp>
      <p:sp>
        <p:nvSpPr>
          <p:cNvPr id="12" name="Text Placeholder 11"/>
          <p:cNvSpPr>
            <a:spLocks noGrp="1"/>
          </p:cNvSpPr>
          <p:nvPr>
            <p:ph type="body" sz="quarter" idx="11"/>
          </p:nvPr>
        </p:nvSpPr>
        <p:spPr/>
        <p:txBody>
          <a:bodyPr/>
          <a:lstStyle/>
          <a:p>
            <a:r>
              <a:rPr lang="en-US" dirty="0"/>
              <a:t>Diagnostics trigger malfunctions</a:t>
            </a:r>
          </a:p>
        </p:txBody>
      </p:sp>
      <p:sp>
        <p:nvSpPr>
          <p:cNvPr id="4" name="Title 3"/>
          <p:cNvSpPr>
            <a:spLocks noGrp="1"/>
          </p:cNvSpPr>
          <p:nvPr>
            <p:ph type="title"/>
          </p:nvPr>
        </p:nvSpPr>
        <p:spPr/>
        <p:txBody>
          <a:bodyPr/>
          <a:lstStyle/>
          <a:p>
            <a:r>
              <a:rPr lang="en-US" dirty="0"/>
              <a:t>Malfunctions and Diagnostics</a:t>
            </a:r>
          </a:p>
        </p:txBody>
      </p:sp>
      <p:graphicFrame>
        <p:nvGraphicFramePr>
          <p:cNvPr id="8" name="Content Placeholder 4"/>
          <p:cNvGraphicFramePr>
            <a:graphicFrameLocks/>
          </p:cNvGraphicFramePr>
          <p:nvPr>
            <p:extLst>
              <p:ext uri="{D42A27DB-BD31-4B8C-83A1-F6EECF244321}">
                <p14:modId xmlns:p14="http://schemas.microsoft.com/office/powerpoint/2010/main" val="1927585036"/>
              </p:ext>
            </p:extLst>
          </p:nvPr>
        </p:nvGraphicFramePr>
        <p:xfrm>
          <a:off x="1192916" y="1488091"/>
          <a:ext cx="6290064" cy="3130779"/>
        </p:xfrm>
        <a:graphic>
          <a:graphicData uri="http://schemas.openxmlformats.org/drawingml/2006/table">
            <a:tbl>
              <a:tblPr firstRow="1" bandRow="1">
                <a:tableStyleId>{5C22544A-7EE6-4342-B048-85BDC9FD1C3A}</a:tableStyleId>
              </a:tblPr>
              <a:tblGrid>
                <a:gridCol w="1348365">
                  <a:extLst>
                    <a:ext uri="{9D8B030D-6E8A-4147-A177-3AD203B41FA5}">
                      <a16:colId xmlns:a16="http://schemas.microsoft.com/office/drawing/2014/main" val="20000"/>
                    </a:ext>
                  </a:extLst>
                </a:gridCol>
                <a:gridCol w="3007273">
                  <a:extLst>
                    <a:ext uri="{9D8B030D-6E8A-4147-A177-3AD203B41FA5}">
                      <a16:colId xmlns:a16="http://schemas.microsoft.com/office/drawing/2014/main" val="20001"/>
                    </a:ext>
                  </a:extLst>
                </a:gridCol>
                <a:gridCol w="1934426">
                  <a:extLst>
                    <a:ext uri="{9D8B030D-6E8A-4147-A177-3AD203B41FA5}">
                      <a16:colId xmlns:a16="http://schemas.microsoft.com/office/drawing/2014/main" val="20002"/>
                    </a:ext>
                  </a:extLst>
                </a:gridCol>
              </a:tblGrid>
              <a:tr h="495888">
                <a:tc>
                  <a:txBody>
                    <a:bodyPr/>
                    <a:lstStyle/>
                    <a:p>
                      <a:r>
                        <a:rPr lang="en-US" sz="1400" dirty="0"/>
                        <a:t>Malfunction Code</a:t>
                      </a:r>
                    </a:p>
                  </a:txBody>
                  <a:tcPr/>
                </a:tc>
                <a:tc>
                  <a:txBody>
                    <a:bodyPr/>
                    <a:lstStyle/>
                    <a:p>
                      <a:r>
                        <a:rPr lang="en-US" sz="1400" dirty="0"/>
                        <a:t>Description</a:t>
                      </a:r>
                    </a:p>
                  </a:txBody>
                  <a:tcPr/>
                </a:tc>
                <a:tc>
                  <a:txBody>
                    <a:bodyPr/>
                    <a:lstStyle/>
                    <a:p>
                      <a:r>
                        <a:rPr lang="en-US" sz="1400" dirty="0"/>
                        <a:t>Duration in 24 hours</a:t>
                      </a:r>
                    </a:p>
                  </a:txBody>
                  <a:tcPr/>
                </a:tc>
                <a:extLst>
                  <a:ext uri="{0D108BD9-81ED-4DB2-BD59-A6C34878D82A}">
                    <a16:rowId xmlns:a16="http://schemas.microsoft.com/office/drawing/2014/main" val="10000"/>
                  </a:ext>
                </a:extLst>
              </a:tr>
              <a:tr h="291699">
                <a:tc>
                  <a:txBody>
                    <a:bodyPr/>
                    <a:lstStyle/>
                    <a:p>
                      <a:r>
                        <a:rPr lang="en-US" sz="1400" dirty="0"/>
                        <a:t>P</a:t>
                      </a:r>
                    </a:p>
                  </a:txBody>
                  <a:tcPr/>
                </a:tc>
                <a:tc>
                  <a:txBody>
                    <a:bodyPr/>
                    <a:lstStyle/>
                    <a:p>
                      <a:r>
                        <a:rPr lang="en-US" sz="1400" dirty="0"/>
                        <a:t>Powe</a:t>
                      </a:r>
                      <a:r>
                        <a:rPr lang="en-US" sz="1400" baseline="0" dirty="0"/>
                        <a:t>r Compliance</a:t>
                      </a:r>
                      <a:endParaRPr lang="en-US" sz="1400" dirty="0"/>
                    </a:p>
                  </a:txBody>
                  <a:tcPr/>
                </a:tc>
                <a:tc>
                  <a:txBody>
                    <a:bodyPr/>
                    <a:lstStyle/>
                    <a:p>
                      <a:r>
                        <a:rPr lang="en-US" sz="1400" dirty="0"/>
                        <a:t>30</a:t>
                      </a:r>
                    </a:p>
                  </a:txBody>
                  <a:tcPr/>
                </a:tc>
                <a:extLst>
                  <a:ext uri="{0D108BD9-81ED-4DB2-BD59-A6C34878D82A}">
                    <a16:rowId xmlns:a16="http://schemas.microsoft.com/office/drawing/2014/main" val="10001"/>
                  </a:ext>
                </a:extLst>
              </a:tr>
              <a:tr h="291699">
                <a:tc>
                  <a:txBody>
                    <a:bodyPr/>
                    <a:lstStyle/>
                    <a:p>
                      <a:r>
                        <a:rPr lang="en-US" sz="1400" dirty="0"/>
                        <a:t>E</a:t>
                      </a:r>
                    </a:p>
                  </a:txBody>
                  <a:tcPr/>
                </a:tc>
                <a:tc>
                  <a:txBody>
                    <a:bodyPr/>
                    <a:lstStyle/>
                    <a:p>
                      <a:r>
                        <a:rPr lang="en-US" sz="1400" dirty="0"/>
                        <a:t>Engine Synchronization</a:t>
                      </a:r>
                    </a:p>
                  </a:txBody>
                  <a:tcPr/>
                </a:tc>
                <a:tc>
                  <a:txBody>
                    <a:bodyPr/>
                    <a:lstStyle/>
                    <a:p>
                      <a:r>
                        <a:rPr lang="en-US" sz="1400" dirty="0"/>
                        <a:t>30</a:t>
                      </a:r>
                    </a:p>
                  </a:txBody>
                  <a:tcPr/>
                </a:tc>
                <a:extLst>
                  <a:ext uri="{0D108BD9-81ED-4DB2-BD59-A6C34878D82A}">
                    <a16:rowId xmlns:a16="http://schemas.microsoft.com/office/drawing/2014/main" val="10002"/>
                  </a:ext>
                </a:extLst>
              </a:tr>
              <a:tr h="291699">
                <a:tc>
                  <a:txBody>
                    <a:bodyPr/>
                    <a:lstStyle/>
                    <a:p>
                      <a:r>
                        <a:rPr lang="en-US" sz="1400" dirty="0"/>
                        <a:t>T</a:t>
                      </a:r>
                    </a:p>
                  </a:txBody>
                  <a:tcPr/>
                </a:tc>
                <a:tc>
                  <a:txBody>
                    <a:bodyPr/>
                    <a:lstStyle/>
                    <a:p>
                      <a:r>
                        <a:rPr lang="en-US" sz="1400" dirty="0"/>
                        <a:t>Timing</a:t>
                      </a:r>
                    </a:p>
                  </a:txBody>
                  <a:tcPr/>
                </a:tc>
                <a:tc>
                  <a:txBody>
                    <a:bodyPr/>
                    <a:lstStyle/>
                    <a:p>
                      <a:r>
                        <a:rPr lang="en-US" sz="1400" dirty="0"/>
                        <a:t>Calibrate UTC</a:t>
                      </a:r>
                    </a:p>
                  </a:txBody>
                  <a:tcPr/>
                </a:tc>
                <a:extLst>
                  <a:ext uri="{0D108BD9-81ED-4DB2-BD59-A6C34878D82A}">
                    <a16:rowId xmlns:a16="http://schemas.microsoft.com/office/drawing/2014/main" val="10003"/>
                  </a:ext>
                </a:extLst>
              </a:tr>
              <a:tr h="291699">
                <a:tc>
                  <a:txBody>
                    <a:bodyPr/>
                    <a:lstStyle/>
                    <a:p>
                      <a:r>
                        <a:rPr lang="en-US" sz="1400" dirty="0"/>
                        <a:t>L</a:t>
                      </a:r>
                    </a:p>
                  </a:txBody>
                  <a:tcPr/>
                </a:tc>
                <a:tc>
                  <a:txBody>
                    <a:bodyPr/>
                    <a:lstStyle/>
                    <a:p>
                      <a:r>
                        <a:rPr lang="en-US" sz="1400" dirty="0"/>
                        <a:t>Position</a:t>
                      </a:r>
                    </a:p>
                  </a:txBody>
                  <a:tcPr/>
                </a:tc>
                <a:tc>
                  <a:txBody>
                    <a:bodyPr/>
                    <a:lstStyle/>
                    <a:p>
                      <a:r>
                        <a:rPr lang="en-US" sz="1400" dirty="0"/>
                        <a:t>More complex</a:t>
                      </a:r>
                    </a:p>
                  </a:txBody>
                  <a:tcPr/>
                </a:tc>
                <a:extLst>
                  <a:ext uri="{0D108BD9-81ED-4DB2-BD59-A6C34878D82A}">
                    <a16:rowId xmlns:a16="http://schemas.microsoft.com/office/drawing/2014/main" val="10004"/>
                  </a:ext>
                </a:extLst>
              </a:tr>
              <a:tr h="291699">
                <a:tc>
                  <a:txBody>
                    <a:bodyPr/>
                    <a:lstStyle/>
                    <a:p>
                      <a:r>
                        <a:rPr lang="en-US" sz="1400" dirty="0"/>
                        <a:t>R</a:t>
                      </a:r>
                    </a:p>
                  </a:txBody>
                  <a:tcPr/>
                </a:tc>
                <a:tc>
                  <a:txBody>
                    <a:bodyPr/>
                    <a:lstStyle/>
                    <a:p>
                      <a:r>
                        <a:rPr lang="en-US" sz="1400" dirty="0"/>
                        <a:t>Data Recording</a:t>
                      </a:r>
                    </a:p>
                  </a:txBody>
                  <a:tcPr/>
                </a:tc>
                <a:tc>
                  <a:txBody>
                    <a:bodyPr/>
                    <a:lstStyle/>
                    <a:p>
                      <a:endParaRPr lang="en-US" sz="1400" dirty="0"/>
                    </a:p>
                  </a:txBody>
                  <a:tcPr/>
                </a:tc>
                <a:extLst>
                  <a:ext uri="{0D108BD9-81ED-4DB2-BD59-A6C34878D82A}">
                    <a16:rowId xmlns:a16="http://schemas.microsoft.com/office/drawing/2014/main" val="10005"/>
                  </a:ext>
                </a:extLst>
              </a:tr>
              <a:tr h="291699">
                <a:tc>
                  <a:txBody>
                    <a:bodyPr/>
                    <a:lstStyle/>
                    <a:p>
                      <a:r>
                        <a:rPr lang="en-US" sz="1400" dirty="0"/>
                        <a:t>S</a:t>
                      </a:r>
                    </a:p>
                  </a:txBody>
                  <a:tcPr/>
                </a:tc>
                <a:tc>
                  <a:txBody>
                    <a:bodyPr/>
                    <a:lstStyle/>
                    <a:p>
                      <a:r>
                        <a:rPr lang="en-US" sz="1400" dirty="0"/>
                        <a:t>Data Transfer</a:t>
                      </a:r>
                    </a:p>
                  </a:txBody>
                  <a:tcPr/>
                </a:tc>
                <a:tc>
                  <a:txBody>
                    <a:bodyPr/>
                    <a:lstStyle/>
                    <a:p>
                      <a:r>
                        <a:rPr lang="en-US" sz="1400" dirty="0"/>
                        <a:t>7 day test cycle</a:t>
                      </a:r>
                    </a:p>
                  </a:txBody>
                  <a:tcPr/>
                </a:tc>
                <a:extLst>
                  <a:ext uri="{0D108BD9-81ED-4DB2-BD59-A6C34878D82A}">
                    <a16:rowId xmlns:a16="http://schemas.microsoft.com/office/drawing/2014/main" val="10006"/>
                  </a:ext>
                </a:extLst>
              </a:tr>
              <a:tr h="291699">
                <a:tc>
                  <a:txBody>
                    <a:bodyPr/>
                    <a:lstStyle/>
                    <a:p>
                      <a:r>
                        <a:rPr lang="en-US" sz="1400" dirty="0"/>
                        <a:t>O</a:t>
                      </a:r>
                    </a:p>
                  </a:txBody>
                  <a:tcPr/>
                </a:tc>
                <a:tc>
                  <a:txBody>
                    <a:bodyPr/>
                    <a:lstStyle/>
                    <a:p>
                      <a:r>
                        <a:rPr lang="en-US" sz="1400" dirty="0"/>
                        <a:t>Other</a:t>
                      </a:r>
                    </a:p>
                  </a:txBody>
                  <a:tcPr/>
                </a:tc>
                <a:tc>
                  <a:txBody>
                    <a:bodyPr/>
                    <a:lstStyle/>
                    <a:p>
                      <a:endParaRPr lang="en-US" sz="1400" dirty="0"/>
                    </a:p>
                  </a:txBody>
                  <a:tcPr/>
                </a:tc>
                <a:extLst>
                  <a:ext uri="{0D108BD9-81ED-4DB2-BD59-A6C34878D82A}">
                    <a16:rowId xmlns:a16="http://schemas.microsoft.com/office/drawing/2014/main" val="10007"/>
                  </a:ext>
                </a:extLst>
              </a:tr>
              <a:tr h="479019">
                <a:tc>
                  <a:txBody>
                    <a:bodyPr/>
                    <a:lstStyle/>
                    <a:p>
                      <a:endParaRPr lang="en-US" sz="1400" dirty="0"/>
                    </a:p>
                  </a:txBody>
                  <a:tcPr/>
                </a:tc>
                <a:tc>
                  <a:txBody>
                    <a:bodyPr/>
                    <a:lstStyle/>
                    <a:p>
                      <a:r>
                        <a:rPr lang="en-US" sz="1400" dirty="0"/>
                        <a:t>Unidentified</a:t>
                      </a:r>
                      <a:r>
                        <a:rPr lang="en-US" sz="1400" baseline="0" dirty="0"/>
                        <a:t> driving record</a:t>
                      </a:r>
                      <a:endParaRPr lang="en-US" sz="1400" dirty="0"/>
                    </a:p>
                  </a:txBody>
                  <a:tcPr/>
                </a:tc>
                <a:tc>
                  <a:txBody>
                    <a:bodyPr/>
                    <a:lstStyle/>
                    <a:p>
                      <a:r>
                        <a:rPr lang="en-US" sz="1400" dirty="0"/>
                        <a:t>Diagnostic</a:t>
                      </a:r>
                      <a:r>
                        <a:rPr lang="en-US" sz="1400" baseline="0" dirty="0"/>
                        <a:t> only</a:t>
                      </a:r>
                      <a:endParaRPr lang="en-US" sz="1400" dirty="0"/>
                    </a:p>
                  </a:txBody>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37339606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idx="1"/>
          </p:nvPr>
        </p:nvSpPr>
        <p:spPr>
          <a:xfrm>
            <a:off x="635000" y="1063855"/>
            <a:ext cx="8051800" cy="2915756"/>
          </a:xfrm>
        </p:spPr>
        <p:txBody>
          <a:bodyPr>
            <a:normAutofit fontScale="77500" lnSpcReduction="20000"/>
          </a:bodyPr>
          <a:lstStyle/>
          <a:p>
            <a:pPr marL="457200" indent="-457200">
              <a:spcBef>
                <a:spcPts val="600"/>
              </a:spcBef>
              <a:spcAft>
                <a:spcPts val="600"/>
              </a:spcAft>
              <a:buFont typeface="Arial" panose="020B0604020202020204" pitchFamily="34" charset="0"/>
              <a:buChar char="•"/>
            </a:pPr>
            <a:r>
              <a:rPr lang="en-GB" dirty="0"/>
              <a:t>Motion must be detected no more than 5 MPH </a:t>
            </a:r>
          </a:p>
          <a:p>
            <a:pPr marL="457200" indent="-457200">
              <a:spcBef>
                <a:spcPts val="600"/>
              </a:spcBef>
              <a:spcAft>
                <a:spcPts val="600"/>
              </a:spcAft>
              <a:buFont typeface="Arial" panose="020B0604020202020204" pitchFamily="34" charset="0"/>
              <a:buChar char="•"/>
            </a:pPr>
            <a:r>
              <a:rPr lang="en-GB" dirty="0"/>
              <a:t>Stop of drive must be detected no more than 3 seconds</a:t>
            </a:r>
          </a:p>
          <a:p>
            <a:pPr marL="457200" indent="-457200">
              <a:spcBef>
                <a:spcPts val="600"/>
              </a:spcBef>
              <a:spcAft>
                <a:spcPts val="600"/>
              </a:spcAft>
              <a:buFont typeface="Arial" panose="020B0604020202020204" pitchFamily="34" charset="0"/>
              <a:buChar char="•"/>
            </a:pPr>
            <a:r>
              <a:rPr lang="en-GB" dirty="0"/>
              <a:t>Limits on recovery of ECM  5 seconds</a:t>
            </a:r>
          </a:p>
          <a:p>
            <a:pPr marL="457200" indent="-457200">
              <a:spcBef>
                <a:spcPts val="600"/>
              </a:spcBef>
              <a:spcAft>
                <a:spcPts val="600"/>
              </a:spcAft>
              <a:buFont typeface="Arial" panose="020B0604020202020204" pitchFamily="34" charset="0"/>
              <a:buChar char="•"/>
            </a:pPr>
            <a:r>
              <a:rPr lang="en-GB" dirty="0"/>
              <a:t>Exempt Driver – recording of motion segments</a:t>
            </a:r>
          </a:p>
          <a:p>
            <a:pPr marL="457200" indent="-457200">
              <a:spcBef>
                <a:spcPts val="600"/>
              </a:spcBef>
              <a:spcAft>
                <a:spcPts val="600"/>
              </a:spcAft>
              <a:buFont typeface="Arial" panose="020B0604020202020204" pitchFamily="34" charset="0"/>
              <a:buChar char="•"/>
            </a:pPr>
            <a:r>
              <a:rPr lang="en-GB" dirty="0"/>
              <a:t>Data for locations, GNIS data base with population 5000 and greater – minimum requirement for consistent names – can be more</a:t>
            </a:r>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US" dirty="0"/>
          </a:p>
        </p:txBody>
      </p:sp>
      <p:sp>
        <p:nvSpPr>
          <p:cNvPr id="4" name="Title 3"/>
          <p:cNvSpPr>
            <a:spLocks noGrp="1"/>
          </p:cNvSpPr>
          <p:nvPr>
            <p:ph type="title"/>
          </p:nvPr>
        </p:nvSpPr>
        <p:spPr/>
        <p:txBody>
          <a:bodyPr/>
          <a:lstStyle/>
          <a:p>
            <a:r>
              <a:rPr lang="en-US" dirty="0"/>
              <a:t>“Under the Covers” Technical Items</a:t>
            </a:r>
          </a:p>
        </p:txBody>
      </p:sp>
    </p:spTree>
    <p:extLst>
      <p:ext uri="{BB962C8B-B14F-4D97-AF65-F5344CB8AC3E}">
        <p14:creationId xmlns:p14="http://schemas.microsoft.com/office/powerpoint/2010/main" val="26272245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endParaRPr lang="en-US"/>
          </a:p>
        </p:txBody>
      </p:sp>
      <p:sp>
        <p:nvSpPr>
          <p:cNvPr id="3" name="Title 2"/>
          <p:cNvSpPr>
            <a:spLocks noGrp="1"/>
          </p:cNvSpPr>
          <p:nvPr>
            <p:ph type="title"/>
          </p:nvPr>
        </p:nvSpPr>
        <p:spPr/>
        <p:txBody>
          <a:bodyPr/>
          <a:lstStyle/>
          <a:p>
            <a:r>
              <a:rPr lang="en-US" dirty="0"/>
              <a:t>Operational Considerations</a:t>
            </a:r>
          </a:p>
        </p:txBody>
      </p:sp>
    </p:spTree>
    <p:extLst>
      <p:ext uri="{BB962C8B-B14F-4D97-AF65-F5344CB8AC3E}">
        <p14:creationId xmlns:p14="http://schemas.microsoft.com/office/powerpoint/2010/main" val="27166609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457200" indent="-457200">
              <a:buFont typeface="Arial" panose="020B0604020202020204" pitchFamily="34" charset="0"/>
              <a:buChar char="•"/>
            </a:pPr>
            <a:r>
              <a:rPr lang="en-US" dirty="0"/>
              <a:t>Editing of Logs </a:t>
            </a:r>
          </a:p>
          <a:p>
            <a:pPr marL="1200150" lvl="1" indent="-457200">
              <a:buFont typeface="Arial" panose="020B0604020202020204" pitchFamily="34" charset="0"/>
              <a:buChar char="•"/>
            </a:pPr>
            <a:r>
              <a:rPr lang="en-US" dirty="0"/>
              <a:t>Carrier and driver</a:t>
            </a:r>
          </a:p>
          <a:p>
            <a:pPr marL="457200" indent="-457200">
              <a:buFont typeface="Arial" panose="020B0604020202020204" pitchFamily="34" charset="0"/>
              <a:buChar char="•"/>
            </a:pPr>
            <a:r>
              <a:rPr lang="en-US" dirty="0"/>
              <a:t>Unassigned Vehicle Moves </a:t>
            </a:r>
          </a:p>
          <a:p>
            <a:pPr marL="1200150" lvl="1" indent="-457200">
              <a:buFont typeface="Arial" panose="020B0604020202020204" pitchFamily="34" charset="0"/>
              <a:buChar char="•"/>
            </a:pPr>
            <a:r>
              <a:rPr lang="en-US" dirty="0"/>
              <a:t>Driver and Carrier- Audit considerations</a:t>
            </a:r>
          </a:p>
          <a:p>
            <a:pPr marL="457200" indent="-457200">
              <a:buFont typeface="Arial" panose="020B0604020202020204" pitchFamily="34" charset="0"/>
              <a:buChar char="•"/>
            </a:pPr>
            <a:r>
              <a:rPr lang="en-US" dirty="0"/>
              <a:t>Yard Moves </a:t>
            </a:r>
          </a:p>
          <a:p>
            <a:pPr marL="1200150" lvl="1" indent="-457200">
              <a:buFont typeface="Arial" panose="020B0604020202020204" pitchFamily="34" charset="0"/>
              <a:buChar char="•"/>
            </a:pPr>
            <a:r>
              <a:rPr lang="en-US" dirty="0"/>
              <a:t>Manual event</a:t>
            </a:r>
          </a:p>
        </p:txBody>
      </p:sp>
      <p:sp>
        <p:nvSpPr>
          <p:cNvPr id="3" name="Text Placeholder 2"/>
          <p:cNvSpPr>
            <a:spLocks noGrp="1"/>
          </p:cNvSpPr>
          <p:nvPr>
            <p:ph type="body" sz="quarter" idx="11"/>
          </p:nvPr>
        </p:nvSpPr>
        <p:spPr/>
        <p:txBody>
          <a:bodyPr/>
          <a:lstStyle/>
          <a:p>
            <a:r>
              <a:rPr lang="en-US" dirty="0"/>
              <a:t>Three most important for training and awareness</a:t>
            </a:r>
          </a:p>
        </p:txBody>
      </p:sp>
      <p:sp>
        <p:nvSpPr>
          <p:cNvPr id="4" name="Title 3"/>
          <p:cNvSpPr>
            <a:spLocks noGrp="1"/>
          </p:cNvSpPr>
          <p:nvPr>
            <p:ph type="title"/>
          </p:nvPr>
        </p:nvSpPr>
        <p:spPr/>
        <p:txBody>
          <a:bodyPr/>
          <a:lstStyle/>
          <a:p>
            <a:r>
              <a:rPr lang="en-US" dirty="0"/>
              <a:t>ELD MANDATE – 3 Most Important items</a:t>
            </a:r>
          </a:p>
        </p:txBody>
      </p:sp>
    </p:spTree>
    <p:extLst>
      <p:ext uri="{BB962C8B-B14F-4D97-AF65-F5344CB8AC3E}">
        <p14:creationId xmlns:p14="http://schemas.microsoft.com/office/powerpoint/2010/main" val="14807017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idx="1"/>
          </p:nvPr>
        </p:nvSpPr>
        <p:spPr>
          <a:xfrm>
            <a:off x="635001" y="1047788"/>
            <a:ext cx="7735916" cy="3984849"/>
          </a:xfrm>
        </p:spPr>
        <p:txBody>
          <a:bodyPr>
            <a:noAutofit/>
          </a:bodyPr>
          <a:lstStyle/>
          <a:p>
            <a:pPr marL="457200" indent="-457200">
              <a:buFont typeface="Arial" panose="020B0604020202020204" pitchFamily="34" charset="0"/>
              <a:buChar char="•"/>
            </a:pPr>
            <a:r>
              <a:rPr lang="en-US" sz="2400" dirty="0"/>
              <a:t>Driver could be warned of several diagnostics</a:t>
            </a:r>
          </a:p>
          <a:p>
            <a:pPr marL="1200150" lvl="1" indent="-457200">
              <a:buFont typeface="Arial" panose="020B0604020202020204" pitchFamily="34" charset="0"/>
              <a:buChar char="•"/>
            </a:pPr>
            <a:r>
              <a:rPr lang="en-US" sz="2000" dirty="0"/>
              <a:t>Malfunctions result in paper log</a:t>
            </a:r>
          </a:p>
          <a:p>
            <a:pPr marL="457200" indent="-457200">
              <a:buFont typeface="Arial" panose="020B0604020202020204" pitchFamily="34" charset="0"/>
              <a:buChar char="•"/>
            </a:pPr>
            <a:r>
              <a:rPr lang="en-US" sz="2400" dirty="0"/>
              <a:t>Driver will have process for enforcement transfer</a:t>
            </a:r>
          </a:p>
          <a:p>
            <a:pPr marL="1200150" lvl="1" indent="-457200">
              <a:buFont typeface="Arial" panose="020B0604020202020204" pitchFamily="34" charset="0"/>
              <a:buChar char="•"/>
            </a:pPr>
            <a:r>
              <a:rPr lang="en-US" sz="2000" dirty="0"/>
              <a:t>Will interact with enforcement</a:t>
            </a:r>
          </a:p>
          <a:p>
            <a:pPr marL="457200" indent="-457200">
              <a:buFont typeface="Arial" panose="020B0604020202020204" pitchFamily="34" charset="0"/>
              <a:buChar char="•"/>
            </a:pPr>
            <a:r>
              <a:rPr lang="en-US" sz="2400" dirty="0"/>
              <a:t>Driver has the ability to enter city, state location if </a:t>
            </a:r>
            <a:br>
              <a:rPr lang="en-US" sz="2400" dirty="0"/>
            </a:br>
            <a:r>
              <a:rPr lang="en-US" sz="2400" dirty="0"/>
              <a:t>GPS issue</a:t>
            </a:r>
          </a:p>
          <a:p>
            <a:pPr marL="457200" indent="-457200">
              <a:buFont typeface="Arial" panose="020B0604020202020204" pitchFamily="34" charset="0"/>
              <a:buChar char="•"/>
            </a:pPr>
            <a:r>
              <a:rPr lang="en-US" sz="2400" dirty="0"/>
              <a:t>Unassigned Activity</a:t>
            </a:r>
          </a:p>
          <a:p>
            <a:pPr marL="457200" indent="-457200">
              <a:buFont typeface="Arial" panose="020B0604020202020204" pitchFamily="34" charset="0"/>
              <a:buChar char="•"/>
            </a:pPr>
            <a:r>
              <a:rPr lang="en-US" sz="2400" dirty="0"/>
              <a:t>Carrier Edits</a:t>
            </a:r>
          </a:p>
          <a:p>
            <a:endParaRPr lang="en-US" sz="2200" dirty="0"/>
          </a:p>
          <a:p>
            <a:endParaRPr lang="en-US" sz="2200" dirty="0"/>
          </a:p>
          <a:p>
            <a:endParaRPr lang="en-US" sz="2200" dirty="0"/>
          </a:p>
          <a:p>
            <a:endParaRPr lang="en-GB" sz="2200" dirty="0"/>
          </a:p>
          <a:p>
            <a:endParaRPr lang="en-GB" sz="2200" dirty="0"/>
          </a:p>
          <a:p>
            <a:endParaRPr lang="en-GB" sz="2200" dirty="0"/>
          </a:p>
          <a:p>
            <a:endParaRPr lang="en-GB" sz="2200" dirty="0"/>
          </a:p>
          <a:p>
            <a:endParaRPr lang="en-GB" sz="2200" dirty="0"/>
          </a:p>
          <a:p>
            <a:endParaRPr lang="en-GB" sz="2200" dirty="0"/>
          </a:p>
          <a:p>
            <a:endParaRPr lang="en-GB" sz="2200" dirty="0"/>
          </a:p>
          <a:p>
            <a:endParaRPr lang="en-GB" sz="2200" dirty="0"/>
          </a:p>
          <a:p>
            <a:endParaRPr lang="en-GB" sz="2200" dirty="0"/>
          </a:p>
          <a:p>
            <a:endParaRPr lang="en-US" sz="2200" dirty="0"/>
          </a:p>
        </p:txBody>
      </p:sp>
      <p:sp>
        <p:nvSpPr>
          <p:cNvPr id="4" name="Title 3"/>
          <p:cNvSpPr>
            <a:spLocks noGrp="1"/>
          </p:cNvSpPr>
          <p:nvPr>
            <p:ph type="title"/>
          </p:nvPr>
        </p:nvSpPr>
        <p:spPr/>
        <p:txBody>
          <a:bodyPr/>
          <a:lstStyle/>
          <a:p>
            <a:r>
              <a:rPr lang="en-US" dirty="0"/>
              <a:t>New Functions for Drivers</a:t>
            </a:r>
          </a:p>
        </p:txBody>
      </p:sp>
    </p:spTree>
    <p:extLst>
      <p:ext uri="{BB962C8B-B14F-4D97-AF65-F5344CB8AC3E}">
        <p14:creationId xmlns:p14="http://schemas.microsoft.com/office/powerpoint/2010/main" val="2132172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idx="1"/>
          </p:nvPr>
        </p:nvSpPr>
        <p:spPr>
          <a:xfrm>
            <a:off x="635000" y="1063851"/>
            <a:ext cx="8051800" cy="3751429"/>
          </a:xfrm>
        </p:spPr>
        <p:txBody>
          <a:bodyPr>
            <a:normAutofit/>
          </a:bodyPr>
          <a:lstStyle/>
          <a:p>
            <a:pPr marL="457200" indent="-457200">
              <a:spcBef>
                <a:spcPts val="600"/>
              </a:spcBef>
              <a:buFont typeface="Arial" panose="020B0604020202020204" pitchFamily="34" charset="0"/>
              <a:buChar char="•"/>
            </a:pPr>
            <a:r>
              <a:rPr lang="en-GB" sz="2600" dirty="0"/>
              <a:t>Setting up of drivers, exempt drivers and secure access</a:t>
            </a:r>
          </a:p>
          <a:p>
            <a:pPr marL="457200" indent="-457200">
              <a:spcBef>
                <a:spcPts val="600"/>
              </a:spcBef>
              <a:buFont typeface="Arial" panose="020B0604020202020204" pitchFamily="34" charset="0"/>
              <a:buChar char="•"/>
            </a:pPr>
            <a:r>
              <a:rPr lang="en-GB" sz="2600" dirty="0"/>
              <a:t>Review edits that are rejected by driver</a:t>
            </a:r>
          </a:p>
          <a:p>
            <a:pPr marL="457200" indent="-457200">
              <a:spcBef>
                <a:spcPts val="600"/>
              </a:spcBef>
              <a:buFont typeface="Arial" panose="020B0604020202020204" pitchFamily="34" charset="0"/>
              <a:buChar char="•"/>
            </a:pPr>
            <a:r>
              <a:rPr lang="en-GB" sz="2600" dirty="0"/>
              <a:t>Driver rejected unassigned drive - reconcile</a:t>
            </a:r>
          </a:p>
          <a:p>
            <a:pPr marL="457200" indent="-457200">
              <a:spcBef>
                <a:spcPts val="600"/>
              </a:spcBef>
              <a:buFont typeface="Arial" panose="020B0604020202020204" pitchFamily="34" charset="0"/>
              <a:buChar char="•"/>
            </a:pPr>
            <a:r>
              <a:rPr lang="en-GB" sz="2600" dirty="0"/>
              <a:t>Review of malfunctions in vehicles</a:t>
            </a:r>
          </a:p>
          <a:p>
            <a:pPr marL="457200" indent="-457200">
              <a:spcBef>
                <a:spcPts val="600"/>
              </a:spcBef>
              <a:buFont typeface="Arial" panose="020B0604020202020204" pitchFamily="34" charset="0"/>
              <a:buChar char="•"/>
            </a:pPr>
            <a:r>
              <a:rPr lang="en-GB" sz="2600" dirty="0"/>
              <a:t>Setting of yard move and personal conveyance</a:t>
            </a:r>
          </a:p>
          <a:p>
            <a:pPr marL="457200" indent="-457200">
              <a:spcBef>
                <a:spcPts val="600"/>
              </a:spcBef>
              <a:buFont typeface="Arial" panose="020B0604020202020204" pitchFamily="34" charset="0"/>
              <a:buChar char="•"/>
            </a:pPr>
            <a:r>
              <a:rPr lang="en-GB" sz="2600" dirty="0"/>
              <a:t>VIN numbers entered if vehicle cannot provide</a:t>
            </a:r>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US" dirty="0"/>
          </a:p>
        </p:txBody>
      </p:sp>
      <p:sp>
        <p:nvSpPr>
          <p:cNvPr id="4" name="Title 3"/>
          <p:cNvSpPr>
            <a:spLocks noGrp="1"/>
          </p:cNvSpPr>
          <p:nvPr>
            <p:ph type="title"/>
          </p:nvPr>
        </p:nvSpPr>
        <p:spPr/>
        <p:txBody>
          <a:bodyPr/>
          <a:lstStyle/>
          <a:p>
            <a:r>
              <a:rPr lang="en-US" dirty="0"/>
              <a:t>Key Elements for ELD Administrators</a:t>
            </a:r>
          </a:p>
        </p:txBody>
      </p:sp>
    </p:spTree>
    <p:extLst>
      <p:ext uri="{BB962C8B-B14F-4D97-AF65-F5344CB8AC3E}">
        <p14:creationId xmlns:p14="http://schemas.microsoft.com/office/powerpoint/2010/main" val="14399014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35000" y="1297354"/>
            <a:ext cx="8051800" cy="3106204"/>
          </a:xfrm>
        </p:spPr>
        <p:txBody>
          <a:bodyPr>
            <a:normAutofit/>
          </a:bodyPr>
          <a:lstStyle/>
          <a:p>
            <a:pPr marL="460375" lvl="1" indent="-460375">
              <a:buFont typeface="Arial" panose="020B0604020202020204" pitchFamily="34" charset="0"/>
              <a:buChar char="•"/>
              <a:tabLst>
                <a:tab pos="569913" algn="l"/>
              </a:tabLst>
            </a:pPr>
            <a:r>
              <a:rPr lang="en-US" dirty="0"/>
              <a:t>Dispatch – Better information on availability</a:t>
            </a:r>
          </a:p>
          <a:p>
            <a:pPr marL="460375" lvl="1" indent="-460375">
              <a:buFont typeface="Arial" panose="020B0604020202020204" pitchFamily="34" charset="0"/>
              <a:buChar char="•"/>
              <a:tabLst>
                <a:tab pos="569913" algn="l"/>
              </a:tabLst>
            </a:pPr>
            <a:r>
              <a:rPr lang="en-US" dirty="0"/>
              <a:t>Safety – Need to establish policy for ELD compliance</a:t>
            </a:r>
          </a:p>
          <a:p>
            <a:pPr marL="460375" lvl="1" indent="-460375">
              <a:buFont typeface="Arial" panose="020B0604020202020204" pitchFamily="34" charset="0"/>
              <a:buChar char="•"/>
              <a:tabLst>
                <a:tab pos="569913" algn="l"/>
              </a:tabLst>
            </a:pPr>
            <a:r>
              <a:rPr lang="en-US" dirty="0"/>
              <a:t>Driver – Need to know how to use systems, changes and responsibilities</a:t>
            </a:r>
          </a:p>
          <a:p>
            <a:pPr marL="460375" lvl="1" indent="-460375">
              <a:buFont typeface="Arial" panose="020B0604020202020204" pitchFamily="34" charset="0"/>
              <a:buChar char="•"/>
              <a:tabLst>
                <a:tab pos="569913" algn="l"/>
              </a:tabLst>
            </a:pPr>
            <a:r>
              <a:rPr lang="en-US" dirty="0"/>
              <a:t>Driver Managers – Driver assistance</a:t>
            </a:r>
          </a:p>
          <a:p>
            <a:pPr marL="460375" lvl="1" indent="-460375">
              <a:buFont typeface="Arial" panose="020B0604020202020204" pitchFamily="34" charset="0"/>
              <a:buChar char="•"/>
              <a:tabLst>
                <a:tab pos="569913" algn="l"/>
              </a:tabLst>
            </a:pPr>
            <a:r>
              <a:rPr lang="en-US" dirty="0"/>
              <a:t>Maintenance – Device can only be out of service 8 days</a:t>
            </a:r>
          </a:p>
        </p:txBody>
      </p:sp>
      <p:sp>
        <p:nvSpPr>
          <p:cNvPr id="4" name="Title 3"/>
          <p:cNvSpPr>
            <a:spLocks noGrp="1"/>
          </p:cNvSpPr>
          <p:nvPr>
            <p:ph type="title"/>
          </p:nvPr>
        </p:nvSpPr>
        <p:spPr/>
        <p:txBody>
          <a:bodyPr/>
          <a:lstStyle/>
          <a:p>
            <a:r>
              <a:rPr lang="en-US" dirty="0"/>
              <a:t>Training at the Carrier - Who?</a:t>
            </a:r>
          </a:p>
        </p:txBody>
      </p:sp>
    </p:spTree>
    <p:extLst>
      <p:ext uri="{BB962C8B-B14F-4D97-AF65-F5344CB8AC3E}">
        <p14:creationId xmlns:p14="http://schemas.microsoft.com/office/powerpoint/2010/main" val="30616282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idx="1"/>
          </p:nvPr>
        </p:nvSpPr>
        <p:spPr>
          <a:xfrm>
            <a:off x="635000" y="1258277"/>
            <a:ext cx="8051800" cy="3145281"/>
          </a:xfrm>
        </p:spPr>
        <p:txBody>
          <a:bodyPr>
            <a:normAutofit/>
          </a:bodyPr>
          <a:lstStyle/>
          <a:p>
            <a:pPr marL="457200" indent="-457200">
              <a:buFont typeface="Arial" panose="020B0604020202020204" pitchFamily="34" charset="0"/>
              <a:buChar char="•"/>
            </a:pPr>
            <a:r>
              <a:rPr lang="en-US" sz="2400" dirty="0"/>
              <a:t>Prohibition of Coercion rule issued with ELD Mandate</a:t>
            </a:r>
          </a:p>
          <a:p>
            <a:pPr marL="457200" indent="-457200">
              <a:buFont typeface="Arial" panose="020B0604020202020204" pitchFamily="34" charset="0"/>
              <a:buChar char="•"/>
            </a:pPr>
            <a:r>
              <a:rPr lang="en-US" sz="2400" dirty="0"/>
              <a:t>Policy for preserving hours of service documents</a:t>
            </a:r>
          </a:p>
          <a:p>
            <a:pPr lvl="2">
              <a:buFont typeface="Arial" panose="020B0604020202020204" pitchFamily="34" charset="0"/>
              <a:buChar char="•"/>
            </a:pPr>
            <a:r>
              <a:rPr lang="en-US" dirty="0"/>
              <a:t>Editing of logs and process</a:t>
            </a:r>
          </a:p>
          <a:p>
            <a:pPr lvl="2">
              <a:buFont typeface="Arial" panose="020B0604020202020204" pitchFamily="34" charset="0"/>
              <a:buChar char="•"/>
            </a:pPr>
            <a:r>
              <a:rPr lang="en-US" dirty="0"/>
              <a:t>Driver annotations on logs</a:t>
            </a:r>
          </a:p>
          <a:p>
            <a:pPr lvl="2">
              <a:buFont typeface="Arial" panose="020B0604020202020204" pitchFamily="34" charset="0"/>
              <a:buChar char="•"/>
            </a:pPr>
            <a:r>
              <a:rPr lang="en-US" dirty="0"/>
              <a:t>Reviews of driver concerns on log edits</a:t>
            </a:r>
          </a:p>
          <a:p>
            <a:pPr lvl="2">
              <a:buFont typeface="Arial" panose="020B0604020202020204" pitchFamily="34" charset="0"/>
              <a:buChar char="•"/>
            </a:pPr>
            <a:r>
              <a:rPr lang="en-US" dirty="0"/>
              <a:t>Making sure devices are functioning</a:t>
            </a:r>
          </a:p>
          <a:p>
            <a:endParaRPr lang="en-US" dirty="0"/>
          </a:p>
          <a:p>
            <a:endParaRPr lang="en-US" dirty="0"/>
          </a:p>
        </p:txBody>
      </p:sp>
      <p:sp>
        <p:nvSpPr>
          <p:cNvPr id="6" name="Title 5"/>
          <p:cNvSpPr>
            <a:spLocks noGrp="1"/>
          </p:cNvSpPr>
          <p:nvPr>
            <p:ph type="title"/>
          </p:nvPr>
        </p:nvSpPr>
        <p:spPr/>
        <p:txBody>
          <a:bodyPr/>
          <a:lstStyle/>
          <a:p>
            <a:r>
              <a:rPr lang="en-US" dirty="0"/>
              <a:t>Why establish Policy?</a:t>
            </a:r>
          </a:p>
        </p:txBody>
      </p:sp>
    </p:spTree>
    <p:extLst>
      <p:ext uri="{BB962C8B-B14F-4D97-AF65-F5344CB8AC3E}">
        <p14:creationId xmlns:p14="http://schemas.microsoft.com/office/powerpoint/2010/main" val="13210976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endParaRPr lang="en-US"/>
          </a:p>
        </p:txBody>
      </p:sp>
      <p:sp>
        <p:nvSpPr>
          <p:cNvPr id="3" name="Title 2"/>
          <p:cNvSpPr>
            <a:spLocks noGrp="1"/>
          </p:cNvSpPr>
          <p:nvPr>
            <p:ph type="title"/>
          </p:nvPr>
        </p:nvSpPr>
        <p:spPr/>
        <p:txBody>
          <a:bodyPr/>
          <a:lstStyle/>
          <a:p>
            <a:r>
              <a:rPr lang="en-US" dirty="0"/>
              <a:t>ELD Certification</a:t>
            </a:r>
          </a:p>
        </p:txBody>
      </p:sp>
    </p:spTree>
    <p:extLst>
      <p:ext uri="{BB962C8B-B14F-4D97-AF65-F5344CB8AC3E}">
        <p14:creationId xmlns:p14="http://schemas.microsoft.com/office/powerpoint/2010/main" val="8689385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idx="1"/>
          </p:nvPr>
        </p:nvSpPr>
        <p:spPr>
          <a:xfrm>
            <a:off x="635000" y="1487802"/>
            <a:ext cx="8118302" cy="2219674"/>
          </a:xfrm>
        </p:spPr>
        <p:txBody>
          <a:bodyPr>
            <a:normAutofit fontScale="92500" lnSpcReduction="20000"/>
          </a:bodyPr>
          <a:lstStyle/>
          <a:p>
            <a:pPr marL="457200" indent="-457200">
              <a:buFont typeface="Arial" panose="020B0604020202020204" pitchFamily="34" charset="0"/>
              <a:buChar char="•"/>
            </a:pPr>
            <a:r>
              <a:rPr lang="en-GB" sz="2100" dirty="0"/>
              <a:t>Anyone can claim to be certified</a:t>
            </a:r>
          </a:p>
          <a:p>
            <a:pPr marL="457200" indent="-457200">
              <a:buFont typeface="Arial" panose="020B0604020202020204" pitchFamily="34" charset="0"/>
              <a:buChar char="•"/>
            </a:pPr>
            <a:r>
              <a:rPr lang="en-GB" sz="2100" dirty="0"/>
              <a:t>Anyone can register an ELD</a:t>
            </a:r>
          </a:p>
          <a:p>
            <a:pPr marL="457200" indent="-457200">
              <a:buFont typeface="Arial" panose="020B0604020202020204" pitchFamily="34" charset="0"/>
              <a:buChar char="•"/>
            </a:pPr>
            <a:r>
              <a:rPr lang="en-GB" sz="2100" dirty="0"/>
              <a:t>If FMCSA finds that an ELD listed on its website doesn’t comply with technical specifications, they may initiate removal of an ELD model or version from its list by providing written notice to the ELD </a:t>
            </a:r>
          </a:p>
          <a:p>
            <a:pPr marL="457200" indent="-457200">
              <a:buFont typeface="Arial" panose="020B0604020202020204" pitchFamily="34" charset="0"/>
              <a:buChar char="•"/>
            </a:pPr>
            <a:r>
              <a:rPr lang="en-GB" sz="2100" dirty="0"/>
              <a:t>By then it may be too late for the carrier, may have spent tens of thousands of dollars</a:t>
            </a:r>
          </a:p>
          <a:p>
            <a:pPr marL="457200" indent="-457200">
              <a:buFont typeface="Arial" panose="020B0604020202020204" pitchFamily="34" charset="0"/>
              <a:buChar char="•"/>
            </a:pPr>
            <a:r>
              <a:rPr lang="en-GB" sz="2100" dirty="0"/>
              <a:t>454-page test document to pass</a:t>
            </a:r>
          </a:p>
          <a:p>
            <a:pPr marL="457200" indent="-457200">
              <a:buFont typeface="Arial" panose="020B0604020202020204" pitchFamily="34" charset="0"/>
              <a:buChar char="•"/>
            </a:pPr>
            <a:endParaRPr lang="en-US" dirty="0"/>
          </a:p>
        </p:txBody>
      </p:sp>
      <p:sp>
        <p:nvSpPr>
          <p:cNvPr id="12" name="Text Placeholder 11"/>
          <p:cNvSpPr>
            <a:spLocks noGrp="1"/>
          </p:cNvSpPr>
          <p:nvPr>
            <p:ph type="body" sz="quarter" idx="11"/>
          </p:nvPr>
        </p:nvSpPr>
        <p:spPr/>
        <p:txBody>
          <a:bodyPr/>
          <a:lstStyle/>
          <a:p>
            <a:r>
              <a:rPr lang="en-US" dirty="0"/>
              <a:t>Shortcomings of the Process</a:t>
            </a:r>
          </a:p>
        </p:txBody>
      </p:sp>
      <p:sp>
        <p:nvSpPr>
          <p:cNvPr id="4" name="Title 3"/>
          <p:cNvSpPr>
            <a:spLocks noGrp="1"/>
          </p:cNvSpPr>
          <p:nvPr>
            <p:ph type="title"/>
          </p:nvPr>
        </p:nvSpPr>
        <p:spPr/>
        <p:txBody>
          <a:bodyPr/>
          <a:lstStyle/>
          <a:p>
            <a:r>
              <a:rPr lang="en-US" dirty="0"/>
              <a:t>ELD Certification Process</a:t>
            </a:r>
          </a:p>
        </p:txBody>
      </p:sp>
      <p:pic>
        <p:nvPicPr>
          <p:cNvPr id="2" name="Picture 1"/>
          <p:cNvPicPr>
            <a:picLocks noChangeAspect="1"/>
          </p:cNvPicPr>
          <p:nvPr/>
        </p:nvPicPr>
        <p:blipFill>
          <a:blip r:embed="rId2"/>
          <a:stretch>
            <a:fillRect/>
          </a:stretch>
        </p:blipFill>
        <p:spPr>
          <a:xfrm>
            <a:off x="964276" y="3808497"/>
            <a:ext cx="5951913" cy="1083622"/>
          </a:xfrm>
          <a:prstGeom prst="rect">
            <a:avLst/>
          </a:prstGeom>
        </p:spPr>
      </p:pic>
    </p:spTree>
    <p:extLst>
      <p:ext uri="{BB962C8B-B14F-4D97-AF65-F5344CB8AC3E}">
        <p14:creationId xmlns:p14="http://schemas.microsoft.com/office/powerpoint/2010/main" val="25638600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idx="1"/>
          </p:nvPr>
        </p:nvSpPr>
        <p:spPr>
          <a:xfrm>
            <a:off x="635000" y="1131914"/>
            <a:ext cx="8051800" cy="1776259"/>
          </a:xfrm>
        </p:spPr>
        <p:txBody>
          <a:bodyPr>
            <a:normAutofit fontScale="70000" lnSpcReduction="20000"/>
          </a:bodyPr>
          <a:lstStyle/>
          <a:p>
            <a:pPr marL="457200" indent="-457200">
              <a:buFont typeface="Arial" panose="020B0604020202020204" pitchFamily="34" charset="0"/>
              <a:buChar char="•"/>
            </a:pPr>
            <a:r>
              <a:rPr lang="en-GB" dirty="0"/>
              <a:t>FMCSA will provide </a:t>
            </a:r>
          </a:p>
          <a:p>
            <a:pPr marL="1200150" lvl="1" indent="-457200">
              <a:buFont typeface="Courier New" panose="02070309020205020404" pitchFamily="49" charset="0"/>
              <a:buChar char="o"/>
            </a:pPr>
            <a:r>
              <a:rPr lang="en-GB" dirty="0"/>
              <a:t>Authentication key(s)</a:t>
            </a:r>
          </a:p>
          <a:p>
            <a:pPr marL="1200150" lvl="1" indent="-457200">
              <a:buFont typeface="Courier New" panose="02070309020205020404" pitchFamily="49" charset="0"/>
              <a:buChar char="o"/>
            </a:pPr>
            <a:r>
              <a:rPr lang="en-GB" dirty="0"/>
              <a:t>Authentication file(s)</a:t>
            </a:r>
          </a:p>
          <a:p>
            <a:pPr marL="1200150" lvl="1" indent="-457200">
              <a:buFont typeface="Courier New" panose="02070309020205020404" pitchFamily="49" charset="0"/>
              <a:buChar char="o"/>
            </a:pPr>
            <a:r>
              <a:rPr lang="en-GB" dirty="0"/>
              <a:t>Registration number</a:t>
            </a:r>
          </a:p>
          <a:p>
            <a:pPr marL="1200150" lvl="1" indent="-457200">
              <a:buFont typeface="Courier New" panose="02070309020205020404" pitchFamily="49" charset="0"/>
              <a:buChar char="o"/>
            </a:pPr>
            <a:r>
              <a:rPr lang="en-GB" dirty="0"/>
              <a:t>Used in ELD log file for verification</a:t>
            </a:r>
          </a:p>
          <a:p>
            <a:pPr marL="457200" indent="-457200">
              <a:buFont typeface="Arial" panose="020B0604020202020204" pitchFamily="34" charset="0"/>
              <a:buChar char="•"/>
            </a:pPr>
            <a:r>
              <a:rPr lang="en-GB" dirty="0"/>
              <a:t>Currently available for certification</a:t>
            </a:r>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US" dirty="0"/>
          </a:p>
        </p:txBody>
      </p:sp>
      <p:sp>
        <p:nvSpPr>
          <p:cNvPr id="4" name="Title 3"/>
          <p:cNvSpPr>
            <a:spLocks noGrp="1"/>
          </p:cNvSpPr>
          <p:nvPr>
            <p:ph type="title"/>
          </p:nvPr>
        </p:nvSpPr>
        <p:spPr/>
        <p:txBody>
          <a:bodyPr/>
          <a:lstStyle/>
          <a:p>
            <a:r>
              <a:rPr lang="en-US" dirty="0"/>
              <a:t>ELD Certification Process</a:t>
            </a:r>
          </a:p>
        </p:txBody>
      </p:sp>
      <p:pic>
        <p:nvPicPr>
          <p:cNvPr id="6" name="Picture 5"/>
          <p:cNvPicPr>
            <a:picLocks noChangeAspect="1"/>
          </p:cNvPicPr>
          <p:nvPr/>
        </p:nvPicPr>
        <p:blipFill>
          <a:blip r:embed="rId2"/>
          <a:stretch>
            <a:fillRect/>
          </a:stretch>
        </p:blipFill>
        <p:spPr>
          <a:xfrm>
            <a:off x="774302" y="3100377"/>
            <a:ext cx="6245511" cy="1510611"/>
          </a:xfrm>
          <a:prstGeom prst="rect">
            <a:avLst/>
          </a:prstGeom>
        </p:spPr>
      </p:pic>
    </p:spTree>
    <p:extLst>
      <p:ext uri="{BB962C8B-B14F-4D97-AF65-F5344CB8AC3E}">
        <p14:creationId xmlns:p14="http://schemas.microsoft.com/office/powerpoint/2010/main" val="32717981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FMCSA Website</a:t>
            </a:r>
          </a:p>
        </p:txBody>
      </p:sp>
      <p:pic>
        <p:nvPicPr>
          <p:cNvPr id="3" name="Picture 2"/>
          <p:cNvPicPr>
            <a:picLocks noChangeAspect="1"/>
          </p:cNvPicPr>
          <p:nvPr/>
        </p:nvPicPr>
        <p:blipFill>
          <a:blip r:embed="rId2"/>
          <a:stretch>
            <a:fillRect/>
          </a:stretch>
        </p:blipFill>
        <p:spPr>
          <a:xfrm>
            <a:off x="704677" y="887061"/>
            <a:ext cx="6258186" cy="2445293"/>
          </a:xfrm>
          <a:prstGeom prst="rect">
            <a:avLst/>
          </a:prstGeom>
          <a:ln>
            <a:solidFill>
              <a:schemeClr val="tx2"/>
            </a:solidFill>
          </a:ln>
        </p:spPr>
      </p:pic>
      <p:pic>
        <p:nvPicPr>
          <p:cNvPr id="6" name="Picture 5"/>
          <p:cNvPicPr>
            <a:picLocks noChangeAspect="1"/>
          </p:cNvPicPr>
          <p:nvPr/>
        </p:nvPicPr>
        <p:blipFill>
          <a:blip r:embed="rId3"/>
          <a:stretch>
            <a:fillRect/>
          </a:stretch>
        </p:blipFill>
        <p:spPr>
          <a:xfrm>
            <a:off x="3674378" y="2313909"/>
            <a:ext cx="4845603" cy="2321570"/>
          </a:xfrm>
          <a:prstGeom prst="rect">
            <a:avLst/>
          </a:prstGeom>
          <a:ln>
            <a:solidFill>
              <a:schemeClr val="tx2"/>
            </a:solidFill>
          </a:ln>
        </p:spPr>
      </p:pic>
    </p:spTree>
    <p:extLst>
      <p:ext uri="{BB962C8B-B14F-4D97-AF65-F5344CB8AC3E}">
        <p14:creationId xmlns:p14="http://schemas.microsoft.com/office/powerpoint/2010/main" val="26846595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p:cNvSpPr>
            <a:spLocks noGrp="1"/>
          </p:cNvSpPr>
          <p:nvPr>
            <p:ph type="body" sz="quarter" idx="11"/>
          </p:nvPr>
        </p:nvSpPr>
        <p:spPr/>
        <p:txBody>
          <a:bodyPr/>
          <a:lstStyle/>
          <a:p>
            <a:r>
              <a:rPr lang="en-US" dirty="0"/>
              <a:t>ELDFacts.com</a:t>
            </a:r>
          </a:p>
        </p:txBody>
      </p:sp>
      <p:sp>
        <p:nvSpPr>
          <p:cNvPr id="4" name="Title 3"/>
          <p:cNvSpPr>
            <a:spLocks noGrp="1"/>
          </p:cNvSpPr>
          <p:nvPr>
            <p:ph type="title"/>
          </p:nvPr>
        </p:nvSpPr>
        <p:spPr/>
        <p:txBody>
          <a:bodyPr/>
          <a:lstStyle/>
          <a:p>
            <a:r>
              <a:rPr lang="en-US" dirty="0"/>
              <a:t>Stay Up to Date</a:t>
            </a:r>
          </a:p>
        </p:txBody>
      </p:sp>
      <p:pic>
        <p:nvPicPr>
          <p:cNvPr id="5" name="Picture 4" descr="body_slide.jpg"/>
          <p:cNvPicPr>
            <a:picLocks noChangeAspect="1"/>
          </p:cNvPicPr>
          <p:nvPr/>
        </p:nvPicPr>
        <p:blipFill rotWithShape="1">
          <a:blip r:embed="rId2">
            <a:extLst>
              <a:ext uri="{28A0092B-C50C-407E-A947-70E740481C1C}">
                <a14:useLocalDpi xmlns:a14="http://schemas.microsoft.com/office/drawing/2010/main" val="0"/>
              </a:ext>
            </a:extLst>
          </a:blip>
          <a:srcRect t="10536" b="11234"/>
          <a:stretch/>
        </p:blipFill>
        <p:spPr>
          <a:xfrm>
            <a:off x="1838204" y="1862410"/>
            <a:ext cx="5143500" cy="2885123"/>
          </a:xfrm>
          <a:prstGeom prst="rect">
            <a:avLst/>
          </a:prstGeom>
          <a:effectLst/>
        </p:spPr>
      </p:pic>
    </p:spTree>
    <p:extLst>
      <p:ext uri="{BB962C8B-B14F-4D97-AF65-F5344CB8AC3E}">
        <p14:creationId xmlns:p14="http://schemas.microsoft.com/office/powerpoint/2010/main" val="350818676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Questions?</a:t>
            </a:r>
          </a:p>
        </p:txBody>
      </p:sp>
    </p:spTree>
    <p:extLst>
      <p:ext uri="{BB962C8B-B14F-4D97-AF65-F5344CB8AC3E}">
        <p14:creationId xmlns:p14="http://schemas.microsoft.com/office/powerpoint/2010/main" val="818742717"/>
      </p:ext>
    </p:extLst>
  </p:cSld>
  <p:clrMapOvr>
    <a:masterClrMapping/>
  </p:clrMapOvr>
</p:sld>
</file>

<file path=ppt/theme/theme1.xml><?xml version="1.0" encoding="utf-8"?>
<a:theme xmlns:a="http://schemas.openxmlformats.org/drawingml/2006/main" name="Omnitracs Theme">
  <a:themeElements>
    <a:clrScheme name="Custom 273">
      <a:dk1>
        <a:srgbClr val="6D6E71"/>
      </a:dk1>
      <a:lt1>
        <a:sysClr val="window" lastClr="FFFFFF"/>
      </a:lt1>
      <a:dk2>
        <a:srgbClr val="000000"/>
      </a:dk2>
      <a:lt2>
        <a:srgbClr val="EEECE1"/>
      </a:lt2>
      <a:accent1>
        <a:srgbClr val="F8991D"/>
      </a:accent1>
      <a:accent2>
        <a:srgbClr val="7FB539"/>
      </a:accent2>
      <a:accent3>
        <a:srgbClr val="4BACC6"/>
      </a:accent3>
      <a:accent4>
        <a:srgbClr val="1F497D"/>
      </a:accent4>
      <a:accent5>
        <a:srgbClr val="1F497D"/>
      </a:accent5>
      <a:accent6>
        <a:srgbClr val="F79646"/>
      </a:accent6>
      <a:hlink>
        <a:srgbClr val="0000FF"/>
      </a:hlink>
      <a:folHlink>
        <a:srgbClr val="800080"/>
      </a:folHlink>
    </a:clrScheme>
    <a:fontScheme name="Custom 104">
      <a:majorFont>
        <a:latin typeface="Avenir-Heavy"/>
        <a:ea typeface=""/>
        <a:cs typeface=""/>
      </a:majorFont>
      <a:minorFont>
        <a:latin typeface="Avenir-Medium"/>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mnitracs_Project1_SG01-Wide" id="{BF36062B-E157-409F-9592-4FFC794603F1}" vid="{F4A993F2-3B06-46F5-92D6-8F65FA6463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ct:contentTypeSchema xmlns:ct="http://schemas.microsoft.com/office/2006/metadata/contentType" xmlns:ma="http://schemas.microsoft.com/office/2006/metadata/properties/metaAttributes" ct:_="" ma:_="" ma:contentTypeName="Document" ma:contentTypeID="0x010100750C72C3E857064ABDD1C3C31437058B" ma:contentTypeVersion="6" ma:contentTypeDescription="Create a new document." ma:contentTypeScope="" ma:versionID="ced9bc76166fa9fbef40044be6ddc5f6">
  <xsd:schema xmlns:xsd="http://www.w3.org/2001/XMLSchema" xmlns:xs="http://www.w3.org/2001/XMLSchema" xmlns:p="http://schemas.microsoft.com/office/2006/metadata/properties" xmlns:ns2="1fa3de5e-fb3b-47c9-bed7-d4b026480b13" xmlns:ns3="http://schemas.microsoft.com/sharepoint/v4" xmlns:ns4="66bc6d2d-a953-4f45-9f76-5935b039f2cc" targetNamespace="http://schemas.microsoft.com/office/2006/metadata/properties" ma:root="true" ma:fieldsID="e367de043152397711bb3c72a9fef3bf" ns2:_="" ns3:_="" ns4:_="">
    <xsd:import namespace="1fa3de5e-fb3b-47c9-bed7-d4b026480b13"/>
    <xsd:import namespace="http://schemas.microsoft.com/sharepoint/v4"/>
    <xsd:import namespace="66bc6d2d-a953-4f45-9f76-5935b039f2cc"/>
    <xsd:element name="properties">
      <xsd:complexType>
        <xsd:sequence>
          <xsd:element name="documentManagement">
            <xsd:complexType>
              <xsd:all>
                <xsd:element ref="ns2:_dlc_DocId" minOccurs="0"/>
                <xsd:element ref="ns2:_dlc_DocIdUrl" minOccurs="0"/>
                <xsd:element ref="ns2:_dlc_DocIdPersistId" minOccurs="0"/>
                <xsd:element ref="ns3:IconOverlay" minOccurs="0"/>
                <xsd:element ref="ns4:SharedWithUsers" minOccurs="0"/>
                <xsd:element ref="ns4:SharingHintHash" minOccurs="0"/>
                <xsd:element ref="ns4: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fa3de5e-fb3b-47c9-bed7-d4b026480b13"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4" elementFormDefault="qualified">
    <xsd:import namespace="http://schemas.microsoft.com/office/2006/documentManagement/types"/>
    <xsd:import namespace="http://schemas.microsoft.com/office/infopath/2007/PartnerControls"/>
    <xsd:element name="IconOverlay" ma:index="11" nillable="true" ma:displayName="IconOverlay" ma:hidden="true" ma:internalName="IconOverlay">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6bc6d2d-a953-4f45-9f76-5935b039f2cc"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13" nillable="true" ma:displayName="Sharing Hint Hash" ma:internalName="SharingHintHash" ma:readOnly="true">
      <xsd:simpleType>
        <xsd:restriction base="dms:Text"/>
      </xsd:simpleType>
    </xsd:element>
    <xsd:element name="SharedWithDetails" ma:index="14"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IconOverlay xmlns="http://schemas.microsoft.com/sharepoint/v4" xsi:nil="true"/>
    <_dlc_DocId xmlns="1fa3de5e-fb3b-47c9-bed7-d4b026480b13">XWEFYMVWH53F-286-2538</_dlc_DocId>
    <_dlc_DocIdUrl xmlns="1fa3de5e-fb3b-47c9-bed7-d4b026480b13">
      <Url>https://omnitracs.sharepoint.com/sites/Home/Mktg/_layouts/15/DocIdRedir.aspx?ID=XWEFYMVWH53F-286-2538</Url>
      <Description>XWEFYMVWH53F-286-2538</Description>
    </_dlc_DocIdUrl>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9C36A9F-AA7E-4E4B-B6B2-3282F9158913}">
  <ds:schemaRefs>
    <ds:schemaRef ds:uri="http://schemas.microsoft.com/sharepoint/events"/>
  </ds:schemaRefs>
</ds:datastoreItem>
</file>

<file path=customXml/itemProps2.xml><?xml version="1.0" encoding="utf-8"?>
<ds:datastoreItem xmlns:ds="http://schemas.openxmlformats.org/officeDocument/2006/customXml" ds:itemID="{CBFFE241-5B59-4CA1-9D2C-F74027B8DA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fa3de5e-fb3b-47c9-bed7-d4b026480b13"/>
    <ds:schemaRef ds:uri="http://schemas.microsoft.com/sharepoint/v4"/>
    <ds:schemaRef ds:uri="66bc6d2d-a953-4f45-9f76-5935b039f2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8906572-EE98-4191-8EAF-EC619343F345}">
  <ds:schemaRefs>
    <ds:schemaRef ds:uri="http://schemas.microsoft.com/sharepoint/v4"/>
    <ds:schemaRef ds:uri="http://purl.org/dc/terms/"/>
    <ds:schemaRef ds:uri="1fa3de5e-fb3b-47c9-bed7-d4b026480b13"/>
    <ds:schemaRef ds:uri="http://purl.org/dc/dcmitype/"/>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schemas.openxmlformats.org/package/2006/metadata/core-properties"/>
    <ds:schemaRef ds:uri="66bc6d2d-a953-4f45-9f76-5935b039f2cc"/>
    <ds:schemaRef ds:uri="http://www.w3.org/XML/1998/namespace"/>
  </ds:schemaRefs>
</ds:datastoreItem>
</file>

<file path=customXml/itemProps4.xml><?xml version="1.0" encoding="utf-8"?>
<ds:datastoreItem xmlns:ds="http://schemas.openxmlformats.org/officeDocument/2006/customXml" ds:itemID="{20BA5DB7-7139-40D0-B786-8A1F4A67BE5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Omnitracs_PPT_Template_16x9</Template>
  <TotalTime>1212</TotalTime>
  <Words>1170</Words>
  <Application>Microsoft Office PowerPoint</Application>
  <PresentationFormat>On-screen Show (16:9)</PresentationFormat>
  <Paragraphs>355</Paragraphs>
  <Slides>33</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33</vt:i4>
      </vt:variant>
    </vt:vector>
  </HeadingPairs>
  <TitlesOfParts>
    <vt:vector size="44" baseType="lpstr">
      <vt:lpstr>Arial</vt:lpstr>
      <vt:lpstr>Arial  </vt:lpstr>
      <vt:lpstr>Avenir 35 Light</vt:lpstr>
      <vt:lpstr>Avenir Heavy</vt:lpstr>
      <vt:lpstr>Avenir Medium</vt:lpstr>
      <vt:lpstr>Avenir-Heavy</vt:lpstr>
      <vt:lpstr>Avenir-Medium</vt:lpstr>
      <vt:lpstr>Calibri</vt:lpstr>
      <vt:lpstr>Courier New</vt:lpstr>
      <vt:lpstr>Wingdings</vt:lpstr>
      <vt:lpstr>Omnitracs Theme</vt:lpstr>
      <vt:lpstr>ELD MANDATE  How to Identify a Compliant ELD  Provider </vt:lpstr>
      <vt:lpstr>Kam Roshan</vt:lpstr>
      <vt:lpstr>Agenda</vt:lpstr>
      <vt:lpstr>Omnitracs ELD Product Set</vt:lpstr>
      <vt:lpstr>Omnitracs and Regulatory</vt:lpstr>
      <vt:lpstr>ELD Short Glossary of Terms</vt:lpstr>
      <vt:lpstr>ELD Mandate Final Timeline</vt:lpstr>
      <vt:lpstr>Mandate Exemptions</vt:lpstr>
      <vt:lpstr>Rental Vehicles – Not Exempt</vt:lpstr>
      <vt:lpstr>Identifying a Compliant ELD</vt:lpstr>
      <vt:lpstr>Introduction of Events</vt:lpstr>
      <vt:lpstr>Display Specifications for Enforcement</vt:lpstr>
      <vt:lpstr>Identifying a Compliant ELD</vt:lpstr>
      <vt:lpstr>Personal Conveyance &amp; Yard Move</vt:lpstr>
      <vt:lpstr>Display of Personal Conveyance/Yard Move</vt:lpstr>
      <vt:lpstr>Unassigned Driving Time</vt:lpstr>
      <vt:lpstr>Auto Duty Status</vt:lpstr>
      <vt:lpstr>eRODS File Transmission</vt:lpstr>
      <vt:lpstr>Security Compliance</vt:lpstr>
      <vt:lpstr>Malfunctions and Diagnostics</vt:lpstr>
      <vt:lpstr>“Under the Covers” Technical Items</vt:lpstr>
      <vt:lpstr>Operational Considerations</vt:lpstr>
      <vt:lpstr>ELD MANDATE – 3 Most Important items</vt:lpstr>
      <vt:lpstr>New Functions for Drivers</vt:lpstr>
      <vt:lpstr>Key Elements for ELD Administrators</vt:lpstr>
      <vt:lpstr>Training at the Carrier - Who?</vt:lpstr>
      <vt:lpstr>Why establish Policy?</vt:lpstr>
      <vt:lpstr>ELD Certification</vt:lpstr>
      <vt:lpstr>ELD Certification Process</vt:lpstr>
      <vt:lpstr>ELD Certification Process</vt:lpstr>
      <vt:lpstr>FMCSA Website</vt:lpstr>
      <vt:lpstr>Stay Up to Date</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Cellinese, Tara</dc:creator>
  <cp:lastModifiedBy>Roshan, Kam</cp:lastModifiedBy>
  <cp:revision>64</cp:revision>
  <dcterms:created xsi:type="dcterms:W3CDTF">2015-08-21T20:34:13Z</dcterms:created>
  <dcterms:modified xsi:type="dcterms:W3CDTF">2017-04-18T22:15:42Z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0x010100750C72C3E857064ABDD1C3C31437058B</vt:lpwstr>
  </property>
  <property fmtid="{D5CDD505-2E9C-101B-9397-08002B2CF9AE}" pid="3" name="_dlc_DocIdItemGuid">
    <vt:lpwstr>0f2e4333-50e8-4f78-bee3-631abc5b7a36</vt:lpwstr>
  </property>
</Properties>
</file>